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colors2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124" d="100"/>
          <a:sy n="124" d="100"/>
        </p:scale>
        <p:origin x="-120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14B0AD1-DF62-4A6B-A4CF-B4D05E3E6E33}" type="doc">
      <dgm:prSet loTypeId="urn:microsoft.com/office/officeart/2005/8/layout/hierarchy2" loCatId="hierarchy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0C804A26-AB74-4D6C-8E05-B86EA3313BF4}">
      <dgm:prSet phldrT="[Texto]"/>
      <dgm:spPr/>
      <dgm:t>
        <a:bodyPr/>
        <a:lstStyle/>
        <a:p>
          <a:r>
            <a:rPr lang="es-MX" dirty="0" smtClean="0"/>
            <a:t>Estructura interna de la tierra</a:t>
          </a:r>
          <a:endParaRPr lang="es-ES" dirty="0"/>
        </a:p>
      </dgm:t>
    </dgm:pt>
    <dgm:pt modelId="{140BFFC4-3695-4556-B6E7-50735887D49C}" type="parTrans" cxnId="{78A25B98-8FF3-40FF-B944-E48C65F30BEF}">
      <dgm:prSet/>
      <dgm:spPr/>
      <dgm:t>
        <a:bodyPr/>
        <a:lstStyle/>
        <a:p>
          <a:endParaRPr lang="es-ES"/>
        </a:p>
      </dgm:t>
    </dgm:pt>
    <dgm:pt modelId="{380D932C-AC66-4C07-88F6-4780961AFDC2}" type="sibTrans" cxnId="{78A25B98-8FF3-40FF-B944-E48C65F30BEF}">
      <dgm:prSet/>
      <dgm:spPr/>
      <dgm:t>
        <a:bodyPr/>
        <a:lstStyle/>
        <a:p>
          <a:endParaRPr lang="es-ES"/>
        </a:p>
      </dgm:t>
    </dgm:pt>
    <dgm:pt modelId="{4ECA6B1B-2A0B-4EBC-99A3-919C8042B593}">
      <dgm:prSet/>
      <dgm:spPr/>
      <dgm:t>
        <a:bodyPr/>
        <a:lstStyle/>
        <a:p>
          <a:r>
            <a:rPr lang="es-MX" dirty="0" smtClean="0"/>
            <a:t>Modelo geoquímico</a:t>
          </a:r>
          <a:endParaRPr lang="es-ES" dirty="0"/>
        </a:p>
      </dgm:t>
    </dgm:pt>
    <dgm:pt modelId="{B662F004-1E72-479D-B702-03F76801C769}" type="parTrans" cxnId="{E6E24472-4E63-43A0-8F77-18FAA3225F9C}">
      <dgm:prSet/>
      <dgm:spPr/>
      <dgm:t>
        <a:bodyPr/>
        <a:lstStyle/>
        <a:p>
          <a:endParaRPr lang="es-ES"/>
        </a:p>
      </dgm:t>
    </dgm:pt>
    <dgm:pt modelId="{9A71A0A7-104B-4AD4-83B0-0BDF6EC630E2}" type="sibTrans" cxnId="{E6E24472-4E63-43A0-8F77-18FAA3225F9C}">
      <dgm:prSet/>
      <dgm:spPr/>
      <dgm:t>
        <a:bodyPr/>
        <a:lstStyle/>
        <a:p>
          <a:endParaRPr lang="es-ES"/>
        </a:p>
      </dgm:t>
    </dgm:pt>
    <dgm:pt modelId="{0687D05E-A9CB-424A-8006-C895A24A2794}">
      <dgm:prSet/>
      <dgm:spPr/>
      <dgm:t>
        <a:bodyPr/>
        <a:lstStyle/>
        <a:p>
          <a:r>
            <a:rPr lang="es-MX" dirty="0" smtClean="0"/>
            <a:t>corteza</a:t>
          </a:r>
          <a:endParaRPr lang="es-ES" dirty="0"/>
        </a:p>
      </dgm:t>
    </dgm:pt>
    <dgm:pt modelId="{4EF96A74-F910-42A2-A1B4-560342DA33CB}" type="parTrans" cxnId="{38A74659-CA43-445C-BAB0-B9F515BE81CD}">
      <dgm:prSet/>
      <dgm:spPr/>
      <dgm:t>
        <a:bodyPr/>
        <a:lstStyle/>
        <a:p>
          <a:endParaRPr lang="es-ES"/>
        </a:p>
      </dgm:t>
    </dgm:pt>
    <dgm:pt modelId="{DA597A4F-7D3E-4F23-AAAA-CCB6DFA1CB55}" type="sibTrans" cxnId="{38A74659-CA43-445C-BAB0-B9F515BE81CD}">
      <dgm:prSet/>
      <dgm:spPr/>
      <dgm:t>
        <a:bodyPr/>
        <a:lstStyle/>
        <a:p>
          <a:endParaRPr lang="es-ES"/>
        </a:p>
      </dgm:t>
    </dgm:pt>
    <dgm:pt modelId="{8B5855B0-C36D-4C38-AF69-88648F0C58B9}">
      <dgm:prSet/>
      <dgm:spPr/>
      <dgm:t>
        <a:bodyPr/>
        <a:lstStyle/>
        <a:p>
          <a:r>
            <a:rPr lang="es-MX" dirty="0" smtClean="0"/>
            <a:t>30 km a 70 km</a:t>
          </a:r>
          <a:endParaRPr lang="es-ES" dirty="0"/>
        </a:p>
      </dgm:t>
    </dgm:pt>
    <dgm:pt modelId="{364584BF-0366-4C2C-9F05-9ED25989DC3C}" type="parTrans" cxnId="{D239E57E-A11F-4E6A-8219-4E2BB863390E}">
      <dgm:prSet/>
      <dgm:spPr/>
      <dgm:t>
        <a:bodyPr/>
        <a:lstStyle/>
        <a:p>
          <a:endParaRPr lang="es-ES"/>
        </a:p>
      </dgm:t>
    </dgm:pt>
    <dgm:pt modelId="{E2BC21BC-BCCB-4B67-AB21-2F55771EC078}" type="sibTrans" cxnId="{D239E57E-A11F-4E6A-8219-4E2BB863390E}">
      <dgm:prSet/>
      <dgm:spPr/>
      <dgm:t>
        <a:bodyPr/>
        <a:lstStyle/>
        <a:p>
          <a:endParaRPr lang="es-ES"/>
        </a:p>
      </dgm:t>
    </dgm:pt>
    <dgm:pt modelId="{4EA60407-0EC9-4FB3-96FF-A1E367FF17B7}">
      <dgm:prSet/>
      <dgm:spPr/>
      <dgm:t>
        <a:bodyPr/>
        <a:lstStyle/>
        <a:p>
          <a:r>
            <a:rPr lang="es-MX" dirty="0" smtClean="0"/>
            <a:t>manto</a:t>
          </a:r>
          <a:endParaRPr lang="es-ES" dirty="0"/>
        </a:p>
      </dgm:t>
    </dgm:pt>
    <dgm:pt modelId="{DFED6DB4-45B6-4A63-A61B-3343F57BF5A5}" type="parTrans" cxnId="{AC9D4BF5-42AB-4459-BD06-8733886461DD}">
      <dgm:prSet/>
      <dgm:spPr/>
      <dgm:t>
        <a:bodyPr/>
        <a:lstStyle/>
        <a:p>
          <a:endParaRPr lang="es-ES"/>
        </a:p>
      </dgm:t>
    </dgm:pt>
    <dgm:pt modelId="{76F4EEB7-8913-4FE4-ACC6-03C36107A9B1}" type="sibTrans" cxnId="{AC9D4BF5-42AB-4459-BD06-8733886461DD}">
      <dgm:prSet/>
      <dgm:spPr/>
      <dgm:t>
        <a:bodyPr/>
        <a:lstStyle/>
        <a:p>
          <a:endParaRPr lang="es-ES"/>
        </a:p>
      </dgm:t>
    </dgm:pt>
    <dgm:pt modelId="{804D6A81-8548-4A5D-A0F2-BBA3B1526947}">
      <dgm:prSet/>
      <dgm:spPr/>
      <dgm:t>
        <a:bodyPr/>
        <a:lstStyle/>
        <a:p>
          <a:r>
            <a:rPr lang="es-MX" dirty="0" smtClean="0"/>
            <a:t>2900 km de profundidad</a:t>
          </a:r>
          <a:endParaRPr lang="es-ES" dirty="0"/>
        </a:p>
      </dgm:t>
    </dgm:pt>
    <dgm:pt modelId="{7E4A8D26-429F-47EA-8BB1-468E81E0C159}" type="parTrans" cxnId="{6935DD7F-7DE7-4263-BEE0-D961CDC3F3C5}">
      <dgm:prSet/>
      <dgm:spPr/>
      <dgm:t>
        <a:bodyPr/>
        <a:lstStyle/>
        <a:p>
          <a:endParaRPr lang="es-ES"/>
        </a:p>
      </dgm:t>
    </dgm:pt>
    <dgm:pt modelId="{BC1C3E83-0813-42D2-80FC-E20D151A5590}" type="sibTrans" cxnId="{6935DD7F-7DE7-4263-BEE0-D961CDC3F3C5}">
      <dgm:prSet/>
      <dgm:spPr/>
      <dgm:t>
        <a:bodyPr/>
        <a:lstStyle/>
        <a:p>
          <a:endParaRPr lang="es-ES"/>
        </a:p>
      </dgm:t>
    </dgm:pt>
    <dgm:pt modelId="{F1F62C26-242E-4442-BFA7-2E29A641C5EB}">
      <dgm:prSet/>
      <dgm:spPr/>
      <dgm:t>
        <a:bodyPr/>
        <a:lstStyle/>
        <a:p>
          <a:r>
            <a:rPr lang="es-MX" dirty="0" smtClean="0"/>
            <a:t>Núcleo externo</a:t>
          </a:r>
          <a:endParaRPr lang="es-ES" dirty="0"/>
        </a:p>
      </dgm:t>
    </dgm:pt>
    <dgm:pt modelId="{2A59173A-5F93-4959-BCC7-67A177BFC26A}" type="parTrans" cxnId="{5BBA313D-53C9-4B9A-BC6A-367E669FF29C}">
      <dgm:prSet/>
      <dgm:spPr/>
      <dgm:t>
        <a:bodyPr/>
        <a:lstStyle/>
        <a:p>
          <a:endParaRPr lang="es-ES"/>
        </a:p>
      </dgm:t>
    </dgm:pt>
    <dgm:pt modelId="{0FA9FA82-5DA7-4696-820C-F06EDD5BB7B2}" type="sibTrans" cxnId="{5BBA313D-53C9-4B9A-BC6A-367E669FF29C}">
      <dgm:prSet/>
      <dgm:spPr/>
      <dgm:t>
        <a:bodyPr/>
        <a:lstStyle/>
        <a:p>
          <a:endParaRPr lang="es-ES"/>
        </a:p>
      </dgm:t>
    </dgm:pt>
    <dgm:pt modelId="{6E8A72C2-6EF0-4E8B-BA8D-69E9C219A8BD}">
      <dgm:prSet/>
      <dgm:spPr/>
      <dgm:t>
        <a:bodyPr/>
        <a:lstStyle/>
        <a:p>
          <a:r>
            <a:rPr lang="es-MX" dirty="0" smtClean="0"/>
            <a:t>núcleo</a:t>
          </a:r>
          <a:endParaRPr lang="es-ES" dirty="0"/>
        </a:p>
      </dgm:t>
    </dgm:pt>
    <dgm:pt modelId="{BD80C650-B498-4BED-9ADF-74ACDF281B3F}" type="parTrans" cxnId="{7A9C79C4-A0AB-47F3-AAF6-2C6351E194F9}">
      <dgm:prSet/>
      <dgm:spPr/>
      <dgm:t>
        <a:bodyPr/>
        <a:lstStyle/>
        <a:p>
          <a:endParaRPr lang="es-ES"/>
        </a:p>
      </dgm:t>
    </dgm:pt>
    <dgm:pt modelId="{FB23A412-F1AF-42F2-8C5D-45101A95926C}" type="sibTrans" cxnId="{7A9C79C4-A0AB-47F3-AAF6-2C6351E194F9}">
      <dgm:prSet/>
      <dgm:spPr/>
      <dgm:t>
        <a:bodyPr/>
        <a:lstStyle/>
        <a:p>
          <a:endParaRPr lang="es-ES"/>
        </a:p>
      </dgm:t>
    </dgm:pt>
    <dgm:pt modelId="{1787B66D-037E-42F3-9FFD-3CF89ABD57E9}">
      <dgm:prSet/>
      <dgm:spPr/>
      <dgm:t>
        <a:bodyPr/>
        <a:lstStyle/>
        <a:p>
          <a:r>
            <a:rPr lang="es-MX" dirty="0" smtClean="0"/>
            <a:t>Núcleo interno</a:t>
          </a:r>
          <a:endParaRPr lang="es-ES" dirty="0"/>
        </a:p>
      </dgm:t>
    </dgm:pt>
    <dgm:pt modelId="{34ACE8FF-5A2C-42C6-9754-52E052704A75}" type="parTrans" cxnId="{DF8D5C49-623D-44FF-B42F-C13FB85B3983}">
      <dgm:prSet/>
      <dgm:spPr/>
      <dgm:t>
        <a:bodyPr/>
        <a:lstStyle/>
        <a:p>
          <a:endParaRPr lang="es-ES"/>
        </a:p>
      </dgm:t>
    </dgm:pt>
    <dgm:pt modelId="{FBD16880-FEB4-4C0F-9702-89F48F3312B6}" type="sibTrans" cxnId="{DF8D5C49-623D-44FF-B42F-C13FB85B3983}">
      <dgm:prSet/>
      <dgm:spPr/>
      <dgm:t>
        <a:bodyPr/>
        <a:lstStyle/>
        <a:p>
          <a:endParaRPr lang="es-ES"/>
        </a:p>
      </dgm:t>
    </dgm:pt>
    <dgm:pt modelId="{E28A1E89-FB13-429F-BA88-F590E06EF84D}">
      <dgm:prSet/>
      <dgm:spPr/>
      <dgm:t>
        <a:bodyPr/>
        <a:lstStyle/>
        <a:p>
          <a:r>
            <a:rPr lang="es-MX" dirty="0" smtClean="0"/>
            <a:t>2900 km  5170 km</a:t>
          </a:r>
          <a:endParaRPr lang="es-ES" dirty="0"/>
        </a:p>
      </dgm:t>
    </dgm:pt>
    <dgm:pt modelId="{4800BC41-A8DE-4D39-A358-71024B770446}" type="parTrans" cxnId="{6FC29008-98C4-4321-BD3E-CE26F8C0D179}">
      <dgm:prSet/>
      <dgm:spPr/>
      <dgm:t>
        <a:bodyPr/>
        <a:lstStyle/>
        <a:p>
          <a:endParaRPr lang="es-ES"/>
        </a:p>
      </dgm:t>
    </dgm:pt>
    <dgm:pt modelId="{C6D70140-883A-4F11-AF87-1CEEB315C0A8}" type="sibTrans" cxnId="{6FC29008-98C4-4321-BD3E-CE26F8C0D179}">
      <dgm:prSet/>
      <dgm:spPr/>
      <dgm:t>
        <a:bodyPr/>
        <a:lstStyle/>
        <a:p>
          <a:endParaRPr lang="es-ES"/>
        </a:p>
      </dgm:t>
    </dgm:pt>
    <dgm:pt modelId="{A3C5B103-A434-447D-96AA-3EA371A25F6D}">
      <dgm:prSet/>
      <dgm:spPr/>
      <dgm:t>
        <a:bodyPr/>
        <a:lstStyle/>
        <a:p>
          <a:r>
            <a:rPr lang="es-MX" dirty="0" smtClean="0"/>
            <a:t>5170 km a 6360km</a:t>
          </a:r>
          <a:endParaRPr lang="es-ES" dirty="0"/>
        </a:p>
      </dgm:t>
    </dgm:pt>
    <dgm:pt modelId="{2CA6E7F1-B8E8-42B0-8B76-2E0096A967C4}" type="parTrans" cxnId="{05B68605-AB0A-4792-A232-33DBE07FE2E9}">
      <dgm:prSet/>
      <dgm:spPr/>
      <dgm:t>
        <a:bodyPr/>
        <a:lstStyle/>
        <a:p>
          <a:endParaRPr lang="es-ES"/>
        </a:p>
      </dgm:t>
    </dgm:pt>
    <dgm:pt modelId="{DAC788DD-4AEF-4CF5-A54C-DD046007DC38}" type="sibTrans" cxnId="{05B68605-AB0A-4792-A232-33DBE07FE2E9}">
      <dgm:prSet/>
      <dgm:spPr/>
      <dgm:t>
        <a:bodyPr/>
        <a:lstStyle/>
        <a:p>
          <a:endParaRPr lang="es-ES"/>
        </a:p>
      </dgm:t>
    </dgm:pt>
    <dgm:pt modelId="{67DBD561-EA5E-43BE-AF05-3376C62203EE}">
      <dgm:prSet/>
      <dgm:spPr/>
      <dgm:t>
        <a:bodyPr/>
        <a:lstStyle/>
        <a:p>
          <a:r>
            <a:rPr lang="es-MX" dirty="0" smtClean="0"/>
            <a:t>Modelo </a:t>
          </a:r>
          <a:r>
            <a:rPr lang="es-MX" dirty="0" err="1" smtClean="0"/>
            <a:t>dinamico</a:t>
          </a:r>
          <a:endParaRPr lang="es-ES" dirty="0"/>
        </a:p>
      </dgm:t>
    </dgm:pt>
    <dgm:pt modelId="{ADCFF01D-8865-4328-BE24-C8A40E133C91}" type="parTrans" cxnId="{953D6EEF-76FB-4F01-A373-9CF45CDBEB81}">
      <dgm:prSet/>
      <dgm:spPr/>
      <dgm:t>
        <a:bodyPr/>
        <a:lstStyle/>
        <a:p>
          <a:endParaRPr lang="es-ES"/>
        </a:p>
      </dgm:t>
    </dgm:pt>
    <dgm:pt modelId="{D1D5336B-5AE2-41DC-A5C4-C45BE0C08347}" type="sibTrans" cxnId="{953D6EEF-76FB-4F01-A373-9CF45CDBEB81}">
      <dgm:prSet/>
      <dgm:spPr/>
      <dgm:t>
        <a:bodyPr/>
        <a:lstStyle/>
        <a:p>
          <a:endParaRPr lang="es-ES"/>
        </a:p>
      </dgm:t>
    </dgm:pt>
    <dgm:pt modelId="{8897CF1F-C367-4708-AC28-20302AA5C80E}">
      <dgm:prSet/>
      <dgm:spPr/>
      <dgm:t>
        <a:bodyPr/>
        <a:lstStyle/>
        <a:p>
          <a:r>
            <a:rPr lang="es-MX" dirty="0" smtClean="0"/>
            <a:t>6370 km núcleo  </a:t>
          </a:r>
          <a:endParaRPr lang="es-ES" dirty="0"/>
        </a:p>
      </dgm:t>
    </dgm:pt>
    <dgm:pt modelId="{6D0F5350-C7EF-4606-92F2-E759B4E88292}" type="parTrans" cxnId="{EB48BB43-F02B-406B-9F6E-AF763DC3F154}">
      <dgm:prSet/>
      <dgm:spPr/>
      <dgm:t>
        <a:bodyPr/>
        <a:lstStyle/>
        <a:p>
          <a:endParaRPr lang="es-ES"/>
        </a:p>
      </dgm:t>
    </dgm:pt>
    <dgm:pt modelId="{89809509-269F-4348-AA52-C2052FC689C6}" type="sibTrans" cxnId="{EB48BB43-F02B-406B-9F6E-AF763DC3F154}">
      <dgm:prSet/>
      <dgm:spPr/>
      <dgm:t>
        <a:bodyPr/>
        <a:lstStyle/>
        <a:p>
          <a:endParaRPr lang="es-ES"/>
        </a:p>
      </dgm:t>
    </dgm:pt>
    <dgm:pt modelId="{3A08D69D-71D7-41D0-A586-D692A36FBFA2}">
      <dgm:prSet/>
      <dgm:spPr/>
      <dgm:t>
        <a:bodyPr/>
        <a:lstStyle/>
        <a:p>
          <a:r>
            <a:rPr lang="es-MX" dirty="0" smtClean="0"/>
            <a:t>endosfera</a:t>
          </a:r>
          <a:endParaRPr lang="es-ES" dirty="0"/>
        </a:p>
      </dgm:t>
    </dgm:pt>
    <dgm:pt modelId="{BB7AF742-B82A-47C5-9496-DB0C7A7F0CF0}" type="parTrans" cxnId="{4DB87177-C103-4A80-9229-C8D96F6138C4}">
      <dgm:prSet/>
      <dgm:spPr/>
      <dgm:t>
        <a:bodyPr/>
        <a:lstStyle/>
        <a:p>
          <a:endParaRPr lang="es-ES"/>
        </a:p>
      </dgm:t>
    </dgm:pt>
    <dgm:pt modelId="{427D5A38-D588-4D08-A630-F5148DA3874A}" type="sibTrans" cxnId="{4DB87177-C103-4A80-9229-C8D96F6138C4}">
      <dgm:prSet/>
      <dgm:spPr/>
      <dgm:t>
        <a:bodyPr/>
        <a:lstStyle/>
        <a:p>
          <a:endParaRPr lang="es-ES"/>
        </a:p>
      </dgm:t>
    </dgm:pt>
    <dgm:pt modelId="{1805995B-9B79-4FBE-9BD6-014E39695B6B}">
      <dgm:prSet/>
      <dgm:spPr/>
      <dgm:t>
        <a:bodyPr/>
        <a:lstStyle/>
        <a:p>
          <a:r>
            <a:rPr lang="es-MX" dirty="0" smtClean="0"/>
            <a:t>mesosfera</a:t>
          </a:r>
          <a:endParaRPr lang="es-ES" dirty="0"/>
        </a:p>
      </dgm:t>
    </dgm:pt>
    <dgm:pt modelId="{B052BC57-1EC1-462B-AD60-509E4F1D0720}" type="parTrans" cxnId="{F5FACB29-97D1-43A8-9EF1-C03AD17C462E}">
      <dgm:prSet/>
      <dgm:spPr/>
      <dgm:t>
        <a:bodyPr/>
        <a:lstStyle/>
        <a:p>
          <a:endParaRPr lang="es-ES"/>
        </a:p>
      </dgm:t>
    </dgm:pt>
    <dgm:pt modelId="{072EB3E1-0B0B-4BF9-A3DA-47CD13421A07}" type="sibTrans" cxnId="{F5FACB29-97D1-43A8-9EF1-C03AD17C462E}">
      <dgm:prSet/>
      <dgm:spPr/>
      <dgm:t>
        <a:bodyPr/>
        <a:lstStyle/>
        <a:p>
          <a:endParaRPr lang="es-ES"/>
        </a:p>
      </dgm:t>
    </dgm:pt>
    <dgm:pt modelId="{B8EDDC89-E952-4004-899B-F52687B2D7BF}">
      <dgm:prSet/>
      <dgm:spPr/>
      <dgm:t>
        <a:bodyPr/>
        <a:lstStyle/>
        <a:p>
          <a:r>
            <a:rPr lang="es-MX" dirty="0" smtClean="0"/>
            <a:t>tecnosfera</a:t>
          </a:r>
          <a:endParaRPr lang="es-ES" dirty="0"/>
        </a:p>
      </dgm:t>
    </dgm:pt>
    <dgm:pt modelId="{71383C69-D7B3-4EA4-BE23-3C5C80EECFF9}" type="parTrans" cxnId="{45C195CD-E20A-4542-B5DA-ACE090549E1C}">
      <dgm:prSet/>
      <dgm:spPr/>
      <dgm:t>
        <a:bodyPr/>
        <a:lstStyle/>
        <a:p>
          <a:endParaRPr lang="es-ES"/>
        </a:p>
      </dgm:t>
    </dgm:pt>
    <dgm:pt modelId="{28D654B2-1614-4089-8863-F70C4E26881B}" type="sibTrans" cxnId="{45C195CD-E20A-4542-B5DA-ACE090549E1C}">
      <dgm:prSet/>
      <dgm:spPr/>
      <dgm:t>
        <a:bodyPr/>
        <a:lstStyle/>
        <a:p>
          <a:endParaRPr lang="es-ES"/>
        </a:p>
      </dgm:t>
    </dgm:pt>
    <dgm:pt modelId="{74ABB288-9818-4CFD-922C-FF99837035D3}">
      <dgm:prSet/>
      <dgm:spPr/>
      <dgm:t>
        <a:bodyPr/>
        <a:lstStyle/>
        <a:p>
          <a:r>
            <a:rPr lang="es-MX" dirty="0" smtClean="0"/>
            <a:t>litosfera</a:t>
          </a:r>
          <a:endParaRPr lang="es-ES" dirty="0"/>
        </a:p>
      </dgm:t>
    </dgm:pt>
    <dgm:pt modelId="{B0F3E6F5-8219-4DF3-9132-9E8B3D83B72D}" type="parTrans" cxnId="{03859690-8DE6-4DB7-9CA5-726088FF86E8}">
      <dgm:prSet/>
      <dgm:spPr/>
      <dgm:t>
        <a:bodyPr/>
        <a:lstStyle/>
        <a:p>
          <a:endParaRPr lang="es-ES"/>
        </a:p>
      </dgm:t>
    </dgm:pt>
    <dgm:pt modelId="{416EF5B1-011B-4FC1-87EA-F46860DBB95C}" type="sibTrans" cxnId="{03859690-8DE6-4DB7-9CA5-726088FF86E8}">
      <dgm:prSet/>
      <dgm:spPr/>
      <dgm:t>
        <a:bodyPr/>
        <a:lstStyle/>
        <a:p>
          <a:endParaRPr lang="es-ES"/>
        </a:p>
      </dgm:t>
    </dgm:pt>
    <dgm:pt modelId="{931DB05A-7E1F-4E7F-BDC3-9F5040E8C8CF}">
      <dgm:prSet/>
      <dgm:spPr/>
      <dgm:t>
        <a:bodyPr/>
        <a:lstStyle/>
        <a:p>
          <a:r>
            <a:rPr lang="es-MX" dirty="0" smtClean="0"/>
            <a:t>100 km </a:t>
          </a:r>
          <a:r>
            <a:rPr lang="es-MX" dirty="0" err="1" smtClean="0"/>
            <a:t>rijida</a:t>
          </a:r>
          <a:endParaRPr lang="es-ES" dirty="0"/>
        </a:p>
      </dgm:t>
    </dgm:pt>
    <dgm:pt modelId="{A3CC66E9-C4C5-4FA0-9C4A-B0CC1B326967}" type="parTrans" cxnId="{3582358E-6317-45F5-9217-B6048CFD0A20}">
      <dgm:prSet/>
      <dgm:spPr/>
      <dgm:t>
        <a:bodyPr/>
        <a:lstStyle/>
        <a:p>
          <a:endParaRPr lang="es-ES"/>
        </a:p>
      </dgm:t>
    </dgm:pt>
    <dgm:pt modelId="{8CA4E33F-B846-4014-811E-3F05830711D2}" type="sibTrans" cxnId="{3582358E-6317-45F5-9217-B6048CFD0A20}">
      <dgm:prSet/>
      <dgm:spPr/>
      <dgm:t>
        <a:bodyPr/>
        <a:lstStyle/>
        <a:p>
          <a:endParaRPr lang="es-ES"/>
        </a:p>
      </dgm:t>
    </dgm:pt>
    <dgm:pt modelId="{D624F591-3169-4715-A881-3C151EE293F6}">
      <dgm:prSet/>
      <dgm:spPr/>
      <dgm:t>
        <a:bodyPr/>
        <a:lstStyle/>
        <a:p>
          <a:r>
            <a:rPr lang="es-MX" dirty="0" smtClean="0"/>
            <a:t>Capa plástica</a:t>
          </a:r>
          <a:endParaRPr lang="es-ES" dirty="0"/>
        </a:p>
      </dgm:t>
    </dgm:pt>
    <dgm:pt modelId="{DB839970-FE7B-47D8-AE72-4E31C3E62E7F}" type="parTrans" cxnId="{F2F1450F-5892-4B1B-A2FB-6C0F8A5FD8B7}">
      <dgm:prSet/>
      <dgm:spPr/>
      <dgm:t>
        <a:bodyPr/>
        <a:lstStyle/>
        <a:p>
          <a:endParaRPr lang="es-ES"/>
        </a:p>
      </dgm:t>
    </dgm:pt>
    <dgm:pt modelId="{0CB24693-D075-4BD8-A25B-E721E9EC3500}" type="sibTrans" cxnId="{F2F1450F-5892-4B1B-A2FB-6C0F8A5FD8B7}">
      <dgm:prSet/>
      <dgm:spPr/>
      <dgm:t>
        <a:bodyPr/>
        <a:lstStyle/>
        <a:p>
          <a:endParaRPr lang="es-ES"/>
        </a:p>
      </dgm:t>
    </dgm:pt>
    <dgm:pt modelId="{9E8B19B6-0A39-455C-9A57-BB7858DB257F}">
      <dgm:prSet/>
      <dgm:spPr/>
      <dgm:t>
        <a:bodyPr/>
        <a:lstStyle/>
        <a:p>
          <a:r>
            <a:rPr lang="es-MX" dirty="0" smtClean="0"/>
            <a:t>400km  temperatura inferior</a:t>
          </a:r>
          <a:endParaRPr lang="es-ES" dirty="0"/>
        </a:p>
      </dgm:t>
    </dgm:pt>
    <dgm:pt modelId="{71A9EC60-198A-4AD0-A125-E834D02CE836}" type="parTrans" cxnId="{BF4F34CA-DFD0-464B-B5EF-A0DE578768C7}">
      <dgm:prSet/>
      <dgm:spPr/>
      <dgm:t>
        <a:bodyPr/>
        <a:lstStyle/>
        <a:p>
          <a:endParaRPr lang="es-ES"/>
        </a:p>
      </dgm:t>
    </dgm:pt>
    <dgm:pt modelId="{491A1820-4E96-497A-AD55-86B070809127}" type="sibTrans" cxnId="{BF4F34CA-DFD0-464B-B5EF-A0DE578768C7}">
      <dgm:prSet/>
      <dgm:spPr/>
      <dgm:t>
        <a:bodyPr/>
        <a:lstStyle/>
        <a:p>
          <a:endParaRPr lang="es-ES"/>
        </a:p>
      </dgm:t>
    </dgm:pt>
    <dgm:pt modelId="{7DA3EA22-CE33-4CDB-A734-A044929546CD}" type="pres">
      <dgm:prSet presAssocID="{014B0AD1-DF62-4A6B-A4CF-B4D05E3E6E33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1E87E896-4380-43EC-8D8C-AC8088A434F4}" type="pres">
      <dgm:prSet presAssocID="{0C804A26-AB74-4D6C-8E05-B86EA3313BF4}" presName="root1" presStyleCnt="0"/>
      <dgm:spPr/>
    </dgm:pt>
    <dgm:pt modelId="{3AE3AB08-ED31-42D9-AEA4-2E23C0B57A79}" type="pres">
      <dgm:prSet presAssocID="{0C804A26-AB74-4D6C-8E05-B86EA3313BF4}" presName="LevelOneTextNode" presStyleLbl="node0" presStyleIdx="0" presStyleCnt="1">
        <dgm:presLayoutVars>
          <dgm:chPref val="3"/>
        </dgm:presLayoutVars>
      </dgm:prSet>
      <dgm:spPr/>
    </dgm:pt>
    <dgm:pt modelId="{6A98294F-92FC-4B3F-AE58-E10F3E511722}" type="pres">
      <dgm:prSet presAssocID="{0C804A26-AB74-4D6C-8E05-B86EA3313BF4}" presName="level2hierChild" presStyleCnt="0"/>
      <dgm:spPr/>
    </dgm:pt>
    <dgm:pt modelId="{8308E12C-EE95-492D-ADDE-4801DE9B51B3}" type="pres">
      <dgm:prSet presAssocID="{B662F004-1E72-479D-B702-03F76801C769}" presName="conn2-1" presStyleLbl="parChTrans1D2" presStyleIdx="0" presStyleCnt="2"/>
      <dgm:spPr/>
    </dgm:pt>
    <dgm:pt modelId="{70738680-1495-43DB-BA4E-DC222F0DEDB8}" type="pres">
      <dgm:prSet presAssocID="{B662F004-1E72-479D-B702-03F76801C769}" presName="connTx" presStyleLbl="parChTrans1D2" presStyleIdx="0" presStyleCnt="2"/>
      <dgm:spPr/>
    </dgm:pt>
    <dgm:pt modelId="{AA1D2653-ED52-4782-9A8D-B32132CE55AA}" type="pres">
      <dgm:prSet presAssocID="{4ECA6B1B-2A0B-4EBC-99A3-919C8042B593}" presName="root2" presStyleCnt="0"/>
      <dgm:spPr/>
    </dgm:pt>
    <dgm:pt modelId="{933B2D86-C834-4A34-A982-8D59D5F416F5}" type="pres">
      <dgm:prSet presAssocID="{4ECA6B1B-2A0B-4EBC-99A3-919C8042B593}" presName="LevelTwoTextNode" presStyleLbl="node2" presStyleIdx="0" presStyleCnt="2">
        <dgm:presLayoutVars>
          <dgm:chPref val="3"/>
        </dgm:presLayoutVars>
      </dgm:prSet>
      <dgm:spPr/>
    </dgm:pt>
    <dgm:pt modelId="{7AA3875C-1DF5-42BF-A53E-99E9F1494196}" type="pres">
      <dgm:prSet presAssocID="{4ECA6B1B-2A0B-4EBC-99A3-919C8042B593}" presName="level3hierChild" presStyleCnt="0"/>
      <dgm:spPr/>
    </dgm:pt>
    <dgm:pt modelId="{8E8760FA-4423-45C3-BB6A-EAFA8004EB96}" type="pres">
      <dgm:prSet presAssocID="{4EF96A74-F910-42A2-A1B4-560342DA33CB}" presName="conn2-1" presStyleLbl="parChTrans1D3" presStyleIdx="0" presStyleCnt="5"/>
      <dgm:spPr/>
    </dgm:pt>
    <dgm:pt modelId="{51FA4F7A-0AB1-4831-80AF-B84C09552BE4}" type="pres">
      <dgm:prSet presAssocID="{4EF96A74-F910-42A2-A1B4-560342DA33CB}" presName="connTx" presStyleLbl="parChTrans1D3" presStyleIdx="0" presStyleCnt="5"/>
      <dgm:spPr/>
    </dgm:pt>
    <dgm:pt modelId="{2C3E5773-6F95-4437-89F3-3B701DE58FD5}" type="pres">
      <dgm:prSet presAssocID="{0687D05E-A9CB-424A-8006-C895A24A2794}" presName="root2" presStyleCnt="0"/>
      <dgm:spPr/>
    </dgm:pt>
    <dgm:pt modelId="{1392673C-CEAE-48CC-B656-11622D5533F0}" type="pres">
      <dgm:prSet presAssocID="{0687D05E-A9CB-424A-8006-C895A24A2794}" presName="LevelTwoTextNode" presStyleLbl="node3" presStyleIdx="0" presStyleCnt="5">
        <dgm:presLayoutVars>
          <dgm:chPref val="3"/>
        </dgm:presLayoutVars>
      </dgm:prSet>
      <dgm:spPr/>
    </dgm:pt>
    <dgm:pt modelId="{98A93DB5-50D2-468A-97E1-A799BBAD4D53}" type="pres">
      <dgm:prSet presAssocID="{0687D05E-A9CB-424A-8006-C895A24A2794}" presName="level3hierChild" presStyleCnt="0"/>
      <dgm:spPr/>
    </dgm:pt>
    <dgm:pt modelId="{BFE28301-2BE1-4675-9798-A17F6392F993}" type="pres">
      <dgm:prSet presAssocID="{364584BF-0366-4C2C-9F05-9ED25989DC3C}" presName="conn2-1" presStyleLbl="parChTrans1D4" presStyleIdx="0" presStyleCnt="12"/>
      <dgm:spPr/>
    </dgm:pt>
    <dgm:pt modelId="{8E663F5A-303D-4B3E-BB84-D3A58649A9E6}" type="pres">
      <dgm:prSet presAssocID="{364584BF-0366-4C2C-9F05-9ED25989DC3C}" presName="connTx" presStyleLbl="parChTrans1D4" presStyleIdx="0" presStyleCnt="12"/>
      <dgm:spPr/>
    </dgm:pt>
    <dgm:pt modelId="{59D9EEC8-A769-48B1-8CD8-A4136BC5725B}" type="pres">
      <dgm:prSet presAssocID="{8B5855B0-C36D-4C38-AF69-88648F0C58B9}" presName="root2" presStyleCnt="0"/>
      <dgm:spPr/>
    </dgm:pt>
    <dgm:pt modelId="{571237FC-6AFA-46F8-9BE7-65D3DCBC8A13}" type="pres">
      <dgm:prSet presAssocID="{8B5855B0-C36D-4C38-AF69-88648F0C58B9}" presName="LevelTwoTextNode" presStyleLbl="node4" presStyleIdx="0" presStyleCnt="12">
        <dgm:presLayoutVars>
          <dgm:chPref val="3"/>
        </dgm:presLayoutVars>
      </dgm:prSet>
      <dgm:spPr/>
    </dgm:pt>
    <dgm:pt modelId="{5B934F2E-3D50-469F-A68D-73049BDAEF61}" type="pres">
      <dgm:prSet presAssocID="{8B5855B0-C36D-4C38-AF69-88648F0C58B9}" presName="level3hierChild" presStyleCnt="0"/>
      <dgm:spPr/>
    </dgm:pt>
    <dgm:pt modelId="{039E0A34-2067-40A7-93C8-66E9BFD2C547}" type="pres">
      <dgm:prSet presAssocID="{DFED6DB4-45B6-4A63-A61B-3343F57BF5A5}" presName="conn2-1" presStyleLbl="parChTrans1D4" presStyleIdx="1" presStyleCnt="12"/>
      <dgm:spPr/>
    </dgm:pt>
    <dgm:pt modelId="{68900722-C88E-4095-A881-C59D90360300}" type="pres">
      <dgm:prSet presAssocID="{DFED6DB4-45B6-4A63-A61B-3343F57BF5A5}" presName="connTx" presStyleLbl="parChTrans1D4" presStyleIdx="1" presStyleCnt="12"/>
      <dgm:spPr/>
    </dgm:pt>
    <dgm:pt modelId="{8C493CC8-8458-40EC-A98C-0FA890EB94AA}" type="pres">
      <dgm:prSet presAssocID="{4EA60407-0EC9-4FB3-96FF-A1E367FF17B7}" presName="root2" presStyleCnt="0"/>
      <dgm:spPr/>
    </dgm:pt>
    <dgm:pt modelId="{13B5B1A9-2302-445D-908A-4F4858AAD8C1}" type="pres">
      <dgm:prSet presAssocID="{4EA60407-0EC9-4FB3-96FF-A1E367FF17B7}" presName="LevelTwoTextNode" presStyleLbl="node4" presStyleIdx="1" presStyleCnt="12">
        <dgm:presLayoutVars>
          <dgm:chPref val="3"/>
        </dgm:presLayoutVars>
      </dgm:prSet>
      <dgm:spPr/>
    </dgm:pt>
    <dgm:pt modelId="{3389330E-66D7-4240-A28E-38C0103C26CE}" type="pres">
      <dgm:prSet presAssocID="{4EA60407-0EC9-4FB3-96FF-A1E367FF17B7}" presName="level3hierChild" presStyleCnt="0"/>
      <dgm:spPr/>
    </dgm:pt>
    <dgm:pt modelId="{7E1E972D-4F33-46C5-9F62-D3C6F445C24B}" type="pres">
      <dgm:prSet presAssocID="{7E4A8D26-429F-47EA-8BB1-468E81E0C159}" presName="conn2-1" presStyleLbl="parChTrans1D4" presStyleIdx="2" presStyleCnt="12"/>
      <dgm:spPr/>
    </dgm:pt>
    <dgm:pt modelId="{46A235A7-862C-4EFC-ABF3-134CFC751E85}" type="pres">
      <dgm:prSet presAssocID="{7E4A8D26-429F-47EA-8BB1-468E81E0C159}" presName="connTx" presStyleLbl="parChTrans1D4" presStyleIdx="2" presStyleCnt="12"/>
      <dgm:spPr/>
    </dgm:pt>
    <dgm:pt modelId="{A36A8CC4-CC1D-43B5-A1C4-CFDB12CE5D69}" type="pres">
      <dgm:prSet presAssocID="{804D6A81-8548-4A5D-A0F2-BBA3B1526947}" presName="root2" presStyleCnt="0"/>
      <dgm:spPr/>
    </dgm:pt>
    <dgm:pt modelId="{8F873338-9BEC-4E32-8967-B82BF0CD0C3B}" type="pres">
      <dgm:prSet presAssocID="{804D6A81-8548-4A5D-A0F2-BBA3B1526947}" presName="LevelTwoTextNode" presStyleLbl="node4" presStyleIdx="2" presStyleCnt="12">
        <dgm:presLayoutVars>
          <dgm:chPref val="3"/>
        </dgm:presLayoutVars>
      </dgm:prSet>
      <dgm:spPr/>
    </dgm:pt>
    <dgm:pt modelId="{0A123905-F29E-4555-A392-4F53684FF079}" type="pres">
      <dgm:prSet presAssocID="{804D6A81-8548-4A5D-A0F2-BBA3B1526947}" presName="level3hierChild" presStyleCnt="0"/>
      <dgm:spPr/>
    </dgm:pt>
    <dgm:pt modelId="{B5A9096B-5CB6-4E32-9D48-92D1F1F125CF}" type="pres">
      <dgm:prSet presAssocID="{BD80C650-B498-4BED-9ADF-74ACDF281B3F}" presName="conn2-1" presStyleLbl="parChTrans1D4" presStyleIdx="3" presStyleCnt="12"/>
      <dgm:spPr/>
    </dgm:pt>
    <dgm:pt modelId="{6EEE5240-43A4-4468-B2F5-02EED6609B64}" type="pres">
      <dgm:prSet presAssocID="{BD80C650-B498-4BED-9ADF-74ACDF281B3F}" presName="connTx" presStyleLbl="parChTrans1D4" presStyleIdx="3" presStyleCnt="12"/>
      <dgm:spPr/>
    </dgm:pt>
    <dgm:pt modelId="{210C3164-AD79-4F47-A2EA-CA62238AE04F}" type="pres">
      <dgm:prSet presAssocID="{6E8A72C2-6EF0-4E8B-BA8D-69E9C219A8BD}" presName="root2" presStyleCnt="0"/>
      <dgm:spPr/>
    </dgm:pt>
    <dgm:pt modelId="{41E727F5-6F5D-4D25-A2B0-A4DD76F2A38D}" type="pres">
      <dgm:prSet presAssocID="{6E8A72C2-6EF0-4E8B-BA8D-69E9C219A8BD}" presName="LevelTwoTextNode" presStyleLbl="node4" presStyleIdx="3" presStyleCnt="12">
        <dgm:presLayoutVars>
          <dgm:chPref val="3"/>
        </dgm:presLayoutVars>
      </dgm:prSet>
      <dgm:spPr/>
    </dgm:pt>
    <dgm:pt modelId="{CD84044F-E09A-43BC-B057-36ED3A580D31}" type="pres">
      <dgm:prSet presAssocID="{6E8A72C2-6EF0-4E8B-BA8D-69E9C219A8BD}" presName="level3hierChild" presStyleCnt="0"/>
      <dgm:spPr/>
    </dgm:pt>
    <dgm:pt modelId="{D18EA5B3-144A-4D1B-AD2C-DE9DF6FB710E}" type="pres">
      <dgm:prSet presAssocID="{2A59173A-5F93-4959-BCC7-67A177BFC26A}" presName="conn2-1" presStyleLbl="parChTrans1D4" presStyleIdx="4" presStyleCnt="12"/>
      <dgm:spPr/>
    </dgm:pt>
    <dgm:pt modelId="{B4E24E16-EEEB-4E37-AB38-166751AB4403}" type="pres">
      <dgm:prSet presAssocID="{2A59173A-5F93-4959-BCC7-67A177BFC26A}" presName="connTx" presStyleLbl="parChTrans1D4" presStyleIdx="4" presStyleCnt="12"/>
      <dgm:spPr/>
    </dgm:pt>
    <dgm:pt modelId="{3FF1E58D-1D16-474C-9703-531C21664A4F}" type="pres">
      <dgm:prSet presAssocID="{F1F62C26-242E-4442-BFA7-2E29A641C5EB}" presName="root2" presStyleCnt="0"/>
      <dgm:spPr/>
    </dgm:pt>
    <dgm:pt modelId="{40DB6F20-661C-48A2-854E-C7C3FD4EBAF2}" type="pres">
      <dgm:prSet presAssocID="{F1F62C26-242E-4442-BFA7-2E29A641C5EB}" presName="LevelTwoTextNode" presStyleLbl="node4" presStyleIdx="4" presStyleCnt="12">
        <dgm:presLayoutVars>
          <dgm:chPref val="3"/>
        </dgm:presLayoutVars>
      </dgm:prSet>
      <dgm:spPr/>
    </dgm:pt>
    <dgm:pt modelId="{80B73916-F795-422D-9344-43D1041B493B}" type="pres">
      <dgm:prSet presAssocID="{F1F62C26-242E-4442-BFA7-2E29A641C5EB}" presName="level3hierChild" presStyleCnt="0"/>
      <dgm:spPr/>
    </dgm:pt>
    <dgm:pt modelId="{62656001-AE30-4A64-9227-2504F3998D0A}" type="pres">
      <dgm:prSet presAssocID="{4800BC41-A8DE-4D39-A358-71024B770446}" presName="conn2-1" presStyleLbl="parChTrans1D4" presStyleIdx="5" presStyleCnt="12"/>
      <dgm:spPr/>
    </dgm:pt>
    <dgm:pt modelId="{09B7ABA8-E893-4DCF-A74E-F777FBF4B3C0}" type="pres">
      <dgm:prSet presAssocID="{4800BC41-A8DE-4D39-A358-71024B770446}" presName="connTx" presStyleLbl="parChTrans1D4" presStyleIdx="5" presStyleCnt="12"/>
      <dgm:spPr/>
    </dgm:pt>
    <dgm:pt modelId="{C3609E0D-80BA-45F2-80AE-676A5C255FC9}" type="pres">
      <dgm:prSet presAssocID="{E28A1E89-FB13-429F-BA88-F590E06EF84D}" presName="root2" presStyleCnt="0"/>
      <dgm:spPr/>
    </dgm:pt>
    <dgm:pt modelId="{04D26B73-5DC7-4D74-BBCA-311F961696FE}" type="pres">
      <dgm:prSet presAssocID="{E28A1E89-FB13-429F-BA88-F590E06EF84D}" presName="LevelTwoTextNode" presStyleLbl="node4" presStyleIdx="5" presStyleCnt="12">
        <dgm:presLayoutVars>
          <dgm:chPref val="3"/>
        </dgm:presLayoutVars>
      </dgm:prSet>
      <dgm:spPr/>
    </dgm:pt>
    <dgm:pt modelId="{5872139B-C30B-4554-9736-86D8E7EBCE2E}" type="pres">
      <dgm:prSet presAssocID="{E28A1E89-FB13-429F-BA88-F590E06EF84D}" presName="level3hierChild" presStyleCnt="0"/>
      <dgm:spPr/>
    </dgm:pt>
    <dgm:pt modelId="{E7C0F449-71AB-422B-9DC0-F0226A395D29}" type="pres">
      <dgm:prSet presAssocID="{34ACE8FF-5A2C-42C6-9754-52E052704A75}" presName="conn2-1" presStyleLbl="parChTrans1D4" presStyleIdx="6" presStyleCnt="12"/>
      <dgm:spPr/>
    </dgm:pt>
    <dgm:pt modelId="{99F8D957-5508-483E-8BDC-B604B671A5BA}" type="pres">
      <dgm:prSet presAssocID="{34ACE8FF-5A2C-42C6-9754-52E052704A75}" presName="connTx" presStyleLbl="parChTrans1D4" presStyleIdx="6" presStyleCnt="12"/>
      <dgm:spPr/>
    </dgm:pt>
    <dgm:pt modelId="{65D2BEE5-B086-4C92-B234-5BDC0ECB2ACE}" type="pres">
      <dgm:prSet presAssocID="{1787B66D-037E-42F3-9FFD-3CF89ABD57E9}" presName="root2" presStyleCnt="0"/>
      <dgm:spPr/>
    </dgm:pt>
    <dgm:pt modelId="{959474A9-C46B-4C29-84BB-424A8B0F4280}" type="pres">
      <dgm:prSet presAssocID="{1787B66D-037E-42F3-9FFD-3CF89ABD57E9}" presName="LevelTwoTextNode" presStyleLbl="node4" presStyleIdx="6" presStyleCnt="12">
        <dgm:presLayoutVars>
          <dgm:chPref val="3"/>
        </dgm:presLayoutVars>
      </dgm:prSet>
      <dgm:spPr/>
    </dgm:pt>
    <dgm:pt modelId="{8BA4295E-ED95-4134-A31F-495F5C5CDDB8}" type="pres">
      <dgm:prSet presAssocID="{1787B66D-037E-42F3-9FFD-3CF89ABD57E9}" presName="level3hierChild" presStyleCnt="0"/>
      <dgm:spPr/>
    </dgm:pt>
    <dgm:pt modelId="{3D092DFB-FE38-4C9E-AF1B-56A26009C113}" type="pres">
      <dgm:prSet presAssocID="{2CA6E7F1-B8E8-42B0-8B76-2E0096A967C4}" presName="conn2-1" presStyleLbl="parChTrans1D4" presStyleIdx="7" presStyleCnt="12"/>
      <dgm:spPr/>
    </dgm:pt>
    <dgm:pt modelId="{7C9CF65D-24E9-457D-B4B6-B066F7BAE080}" type="pres">
      <dgm:prSet presAssocID="{2CA6E7F1-B8E8-42B0-8B76-2E0096A967C4}" presName="connTx" presStyleLbl="parChTrans1D4" presStyleIdx="7" presStyleCnt="12"/>
      <dgm:spPr/>
    </dgm:pt>
    <dgm:pt modelId="{E0145782-61A9-4BCB-9E7C-2F78813D8B31}" type="pres">
      <dgm:prSet presAssocID="{A3C5B103-A434-447D-96AA-3EA371A25F6D}" presName="root2" presStyleCnt="0"/>
      <dgm:spPr/>
    </dgm:pt>
    <dgm:pt modelId="{FE42E022-DB97-4FD5-82CB-BB1DF6C7BE32}" type="pres">
      <dgm:prSet presAssocID="{A3C5B103-A434-447D-96AA-3EA371A25F6D}" presName="LevelTwoTextNode" presStyleLbl="node4" presStyleIdx="7" presStyleCnt="12">
        <dgm:presLayoutVars>
          <dgm:chPref val="3"/>
        </dgm:presLayoutVars>
      </dgm:prSet>
      <dgm:spPr/>
    </dgm:pt>
    <dgm:pt modelId="{FB22EEA3-5630-4255-ACCA-A45231AF2714}" type="pres">
      <dgm:prSet presAssocID="{A3C5B103-A434-447D-96AA-3EA371A25F6D}" presName="level3hierChild" presStyleCnt="0"/>
      <dgm:spPr/>
    </dgm:pt>
    <dgm:pt modelId="{7CE1FD2F-D578-48D5-9436-BE62553D95BB}" type="pres">
      <dgm:prSet presAssocID="{ADCFF01D-8865-4328-BE24-C8A40E133C91}" presName="conn2-1" presStyleLbl="parChTrans1D2" presStyleIdx="1" presStyleCnt="2"/>
      <dgm:spPr/>
    </dgm:pt>
    <dgm:pt modelId="{795C9727-E8D0-422C-AF2F-EA53B1E5A985}" type="pres">
      <dgm:prSet presAssocID="{ADCFF01D-8865-4328-BE24-C8A40E133C91}" presName="connTx" presStyleLbl="parChTrans1D2" presStyleIdx="1" presStyleCnt="2"/>
      <dgm:spPr/>
    </dgm:pt>
    <dgm:pt modelId="{6105E64B-BEDA-4EC9-A682-F07D3A1449D5}" type="pres">
      <dgm:prSet presAssocID="{67DBD561-EA5E-43BE-AF05-3376C62203EE}" presName="root2" presStyleCnt="0"/>
      <dgm:spPr/>
    </dgm:pt>
    <dgm:pt modelId="{90204435-8C04-41D9-8FD0-E38F649A93EE}" type="pres">
      <dgm:prSet presAssocID="{67DBD561-EA5E-43BE-AF05-3376C62203EE}" presName="LevelTwoTextNode" presStyleLbl="node2" presStyleIdx="1" presStyleCnt="2">
        <dgm:presLayoutVars>
          <dgm:chPref val="3"/>
        </dgm:presLayoutVars>
      </dgm:prSet>
      <dgm:spPr/>
    </dgm:pt>
    <dgm:pt modelId="{85443FB7-22F2-4DEB-A6B1-9FD0C6F98EFD}" type="pres">
      <dgm:prSet presAssocID="{67DBD561-EA5E-43BE-AF05-3376C62203EE}" presName="level3hierChild" presStyleCnt="0"/>
      <dgm:spPr/>
    </dgm:pt>
    <dgm:pt modelId="{807049ED-86F7-4803-8880-376DD7FFDB09}" type="pres">
      <dgm:prSet presAssocID="{B0F3E6F5-8219-4DF3-9132-9E8B3D83B72D}" presName="conn2-1" presStyleLbl="parChTrans1D3" presStyleIdx="1" presStyleCnt="5"/>
      <dgm:spPr/>
    </dgm:pt>
    <dgm:pt modelId="{AD2CF7DB-76EB-42D9-A7B3-C75197A19119}" type="pres">
      <dgm:prSet presAssocID="{B0F3E6F5-8219-4DF3-9132-9E8B3D83B72D}" presName="connTx" presStyleLbl="parChTrans1D3" presStyleIdx="1" presStyleCnt="5"/>
      <dgm:spPr/>
    </dgm:pt>
    <dgm:pt modelId="{F92E522C-1008-4B1A-B01E-F2DB82D5221F}" type="pres">
      <dgm:prSet presAssocID="{74ABB288-9818-4CFD-922C-FF99837035D3}" presName="root2" presStyleCnt="0"/>
      <dgm:spPr/>
    </dgm:pt>
    <dgm:pt modelId="{216366AF-CF84-4187-96E1-A4DFDD11B7E0}" type="pres">
      <dgm:prSet presAssocID="{74ABB288-9818-4CFD-922C-FF99837035D3}" presName="LevelTwoTextNode" presStyleLbl="node3" presStyleIdx="1" presStyleCnt="5">
        <dgm:presLayoutVars>
          <dgm:chPref val="3"/>
        </dgm:presLayoutVars>
      </dgm:prSet>
      <dgm:spPr/>
    </dgm:pt>
    <dgm:pt modelId="{5572C9B7-FB9B-4672-94E8-B524A9EE3D9D}" type="pres">
      <dgm:prSet presAssocID="{74ABB288-9818-4CFD-922C-FF99837035D3}" presName="level3hierChild" presStyleCnt="0"/>
      <dgm:spPr/>
    </dgm:pt>
    <dgm:pt modelId="{506C4A6F-00D6-4EEE-817A-2EE06E7B1AC2}" type="pres">
      <dgm:prSet presAssocID="{A3CC66E9-C4C5-4FA0-9C4A-B0CC1B326967}" presName="conn2-1" presStyleLbl="parChTrans1D4" presStyleIdx="8" presStyleCnt="12"/>
      <dgm:spPr/>
    </dgm:pt>
    <dgm:pt modelId="{92FE50AF-5F6B-43E4-8FFF-F8FDBEC0F77E}" type="pres">
      <dgm:prSet presAssocID="{A3CC66E9-C4C5-4FA0-9C4A-B0CC1B326967}" presName="connTx" presStyleLbl="parChTrans1D4" presStyleIdx="8" presStyleCnt="12"/>
      <dgm:spPr/>
    </dgm:pt>
    <dgm:pt modelId="{B469A148-6667-4FEA-B52B-EC40BFCC75D9}" type="pres">
      <dgm:prSet presAssocID="{931DB05A-7E1F-4E7F-BDC3-9F5040E8C8CF}" presName="root2" presStyleCnt="0"/>
      <dgm:spPr/>
    </dgm:pt>
    <dgm:pt modelId="{071A2519-1426-4EF9-9CC2-5DEDDCC54228}" type="pres">
      <dgm:prSet presAssocID="{931DB05A-7E1F-4E7F-BDC3-9F5040E8C8CF}" presName="LevelTwoTextNode" presStyleLbl="node4" presStyleIdx="8" presStyleCnt="12">
        <dgm:presLayoutVars>
          <dgm:chPref val="3"/>
        </dgm:presLayoutVars>
      </dgm:prSet>
      <dgm:spPr/>
    </dgm:pt>
    <dgm:pt modelId="{70B3E3A8-D0D6-4BB7-AF04-C381F6417687}" type="pres">
      <dgm:prSet presAssocID="{931DB05A-7E1F-4E7F-BDC3-9F5040E8C8CF}" presName="level3hierChild" presStyleCnt="0"/>
      <dgm:spPr/>
    </dgm:pt>
    <dgm:pt modelId="{B0E56D19-6C2B-4F4A-A9CC-FDE026520681}" type="pres">
      <dgm:prSet presAssocID="{71383C69-D7B3-4EA4-BE23-3C5C80EECFF9}" presName="conn2-1" presStyleLbl="parChTrans1D3" presStyleIdx="2" presStyleCnt="5"/>
      <dgm:spPr/>
    </dgm:pt>
    <dgm:pt modelId="{247ED8E0-D1D9-41BC-A521-B3D6A0C80A6E}" type="pres">
      <dgm:prSet presAssocID="{71383C69-D7B3-4EA4-BE23-3C5C80EECFF9}" presName="connTx" presStyleLbl="parChTrans1D3" presStyleIdx="2" presStyleCnt="5"/>
      <dgm:spPr/>
    </dgm:pt>
    <dgm:pt modelId="{E1C78A28-37B9-48F1-B51C-430362228CC1}" type="pres">
      <dgm:prSet presAssocID="{B8EDDC89-E952-4004-899B-F52687B2D7BF}" presName="root2" presStyleCnt="0"/>
      <dgm:spPr/>
    </dgm:pt>
    <dgm:pt modelId="{6F221EB3-934A-47D6-AAB3-E79AE7B7497A}" type="pres">
      <dgm:prSet presAssocID="{B8EDDC89-E952-4004-899B-F52687B2D7BF}" presName="LevelTwoTextNode" presStyleLbl="node3" presStyleIdx="2" presStyleCnt="5">
        <dgm:presLayoutVars>
          <dgm:chPref val="3"/>
        </dgm:presLayoutVars>
      </dgm:prSet>
      <dgm:spPr/>
    </dgm:pt>
    <dgm:pt modelId="{CB23495A-BBB5-4D0D-A47E-AED282443739}" type="pres">
      <dgm:prSet presAssocID="{B8EDDC89-E952-4004-899B-F52687B2D7BF}" presName="level3hierChild" presStyleCnt="0"/>
      <dgm:spPr/>
    </dgm:pt>
    <dgm:pt modelId="{695B116B-5F1A-4976-BAD3-BF11957AEC41}" type="pres">
      <dgm:prSet presAssocID="{DB839970-FE7B-47D8-AE72-4E31C3E62E7F}" presName="conn2-1" presStyleLbl="parChTrans1D4" presStyleIdx="9" presStyleCnt="12"/>
      <dgm:spPr/>
    </dgm:pt>
    <dgm:pt modelId="{76A171E5-4A22-455E-89CF-AA41A1234A45}" type="pres">
      <dgm:prSet presAssocID="{DB839970-FE7B-47D8-AE72-4E31C3E62E7F}" presName="connTx" presStyleLbl="parChTrans1D4" presStyleIdx="9" presStyleCnt="12"/>
      <dgm:spPr/>
    </dgm:pt>
    <dgm:pt modelId="{390D975D-D83E-4E09-88C8-E73D39CF4E3E}" type="pres">
      <dgm:prSet presAssocID="{D624F591-3169-4715-A881-3C151EE293F6}" presName="root2" presStyleCnt="0"/>
      <dgm:spPr/>
    </dgm:pt>
    <dgm:pt modelId="{795F071D-E3F4-4379-B46B-3128ABCB50EF}" type="pres">
      <dgm:prSet presAssocID="{D624F591-3169-4715-A881-3C151EE293F6}" presName="LevelTwoTextNode" presStyleLbl="node4" presStyleIdx="9" presStyleCnt="12">
        <dgm:presLayoutVars>
          <dgm:chPref val="3"/>
        </dgm:presLayoutVars>
      </dgm:prSet>
      <dgm:spPr/>
    </dgm:pt>
    <dgm:pt modelId="{77690A96-89E9-42ED-BAE9-B2062953A8FA}" type="pres">
      <dgm:prSet presAssocID="{D624F591-3169-4715-A881-3C151EE293F6}" presName="level3hierChild" presStyleCnt="0"/>
      <dgm:spPr/>
    </dgm:pt>
    <dgm:pt modelId="{6E71AC5E-7096-462D-999D-8526CFC947B4}" type="pres">
      <dgm:prSet presAssocID="{B052BC57-1EC1-462B-AD60-509E4F1D0720}" presName="conn2-1" presStyleLbl="parChTrans1D3" presStyleIdx="3" presStyleCnt="5"/>
      <dgm:spPr/>
    </dgm:pt>
    <dgm:pt modelId="{A6854924-0D24-4C4B-B838-D8B31D115858}" type="pres">
      <dgm:prSet presAssocID="{B052BC57-1EC1-462B-AD60-509E4F1D0720}" presName="connTx" presStyleLbl="parChTrans1D3" presStyleIdx="3" presStyleCnt="5"/>
      <dgm:spPr/>
    </dgm:pt>
    <dgm:pt modelId="{EA2A375D-97E7-4A3E-A3FE-BB5E60FB4E5A}" type="pres">
      <dgm:prSet presAssocID="{1805995B-9B79-4FBE-9BD6-014E39695B6B}" presName="root2" presStyleCnt="0"/>
      <dgm:spPr/>
    </dgm:pt>
    <dgm:pt modelId="{D35EDA0C-10F7-418A-8709-74496E14C3B3}" type="pres">
      <dgm:prSet presAssocID="{1805995B-9B79-4FBE-9BD6-014E39695B6B}" presName="LevelTwoTextNode" presStyleLbl="node3" presStyleIdx="3" presStyleCnt="5">
        <dgm:presLayoutVars>
          <dgm:chPref val="3"/>
        </dgm:presLayoutVars>
      </dgm:prSet>
      <dgm:spPr/>
    </dgm:pt>
    <dgm:pt modelId="{86D9F982-C2B1-4309-A678-7927A41F4621}" type="pres">
      <dgm:prSet presAssocID="{1805995B-9B79-4FBE-9BD6-014E39695B6B}" presName="level3hierChild" presStyleCnt="0"/>
      <dgm:spPr/>
    </dgm:pt>
    <dgm:pt modelId="{D20E85CF-3AF0-468B-B830-FCADABD9C978}" type="pres">
      <dgm:prSet presAssocID="{71A9EC60-198A-4AD0-A125-E834D02CE836}" presName="conn2-1" presStyleLbl="parChTrans1D4" presStyleIdx="10" presStyleCnt="12"/>
      <dgm:spPr/>
    </dgm:pt>
    <dgm:pt modelId="{570289C3-8995-4AF5-A0F9-182F35D19891}" type="pres">
      <dgm:prSet presAssocID="{71A9EC60-198A-4AD0-A125-E834D02CE836}" presName="connTx" presStyleLbl="parChTrans1D4" presStyleIdx="10" presStyleCnt="12"/>
      <dgm:spPr/>
    </dgm:pt>
    <dgm:pt modelId="{FA758FEA-32AF-40E1-883A-FC4F73435C6B}" type="pres">
      <dgm:prSet presAssocID="{9E8B19B6-0A39-455C-9A57-BB7858DB257F}" presName="root2" presStyleCnt="0"/>
      <dgm:spPr/>
    </dgm:pt>
    <dgm:pt modelId="{2C0FF127-0EAB-4DE3-B538-EA5D7D23660A}" type="pres">
      <dgm:prSet presAssocID="{9E8B19B6-0A39-455C-9A57-BB7858DB257F}" presName="LevelTwoTextNode" presStyleLbl="node4" presStyleIdx="10" presStyleCnt="12">
        <dgm:presLayoutVars>
          <dgm:chPref val="3"/>
        </dgm:presLayoutVars>
      </dgm:prSet>
      <dgm:spPr/>
    </dgm:pt>
    <dgm:pt modelId="{C7574B1D-B038-448B-A84E-CD814326B95F}" type="pres">
      <dgm:prSet presAssocID="{9E8B19B6-0A39-455C-9A57-BB7858DB257F}" presName="level3hierChild" presStyleCnt="0"/>
      <dgm:spPr/>
    </dgm:pt>
    <dgm:pt modelId="{87AE6EA4-8654-4B49-A311-004BE6C08665}" type="pres">
      <dgm:prSet presAssocID="{BB7AF742-B82A-47C5-9496-DB0C7A7F0CF0}" presName="conn2-1" presStyleLbl="parChTrans1D3" presStyleIdx="4" presStyleCnt="5"/>
      <dgm:spPr/>
    </dgm:pt>
    <dgm:pt modelId="{7D213A16-5C8E-4F18-BBBB-D169DB4FE6BD}" type="pres">
      <dgm:prSet presAssocID="{BB7AF742-B82A-47C5-9496-DB0C7A7F0CF0}" presName="connTx" presStyleLbl="parChTrans1D3" presStyleIdx="4" presStyleCnt="5"/>
      <dgm:spPr/>
    </dgm:pt>
    <dgm:pt modelId="{E8A72329-D532-4343-85E8-C25A5A5BD623}" type="pres">
      <dgm:prSet presAssocID="{3A08D69D-71D7-41D0-A586-D692A36FBFA2}" presName="root2" presStyleCnt="0"/>
      <dgm:spPr/>
    </dgm:pt>
    <dgm:pt modelId="{324091B2-B02E-4D56-A5F4-695EF1F7EFD5}" type="pres">
      <dgm:prSet presAssocID="{3A08D69D-71D7-41D0-A586-D692A36FBFA2}" presName="LevelTwoTextNode" presStyleLbl="node3" presStyleIdx="4" presStyleCnt="5">
        <dgm:presLayoutVars>
          <dgm:chPref val="3"/>
        </dgm:presLayoutVars>
      </dgm:prSet>
      <dgm:spPr/>
    </dgm:pt>
    <dgm:pt modelId="{8D841D76-8EE1-45C7-8FF8-9BC6F8B40952}" type="pres">
      <dgm:prSet presAssocID="{3A08D69D-71D7-41D0-A586-D692A36FBFA2}" presName="level3hierChild" presStyleCnt="0"/>
      <dgm:spPr/>
    </dgm:pt>
    <dgm:pt modelId="{215D5DC7-EF16-475F-9FCE-F08E7FBED33E}" type="pres">
      <dgm:prSet presAssocID="{6D0F5350-C7EF-4606-92F2-E759B4E88292}" presName="conn2-1" presStyleLbl="parChTrans1D4" presStyleIdx="11" presStyleCnt="12"/>
      <dgm:spPr/>
    </dgm:pt>
    <dgm:pt modelId="{C08F332E-3C37-46F4-AC8A-E077F2FF73E3}" type="pres">
      <dgm:prSet presAssocID="{6D0F5350-C7EF-4606-92F2-E759B4E88292}" presName="connTx" presStyleLbl="parChTrans1D4" presStyleIdx="11" presStyleCnt="12"/>
      <dgm:spPr/>
    </dgm:pt>
    <dgm:pt modelId="{7B0C827F-787F-4CCC-9BA1-F17080EB58D6}" type="pres">
      <dgm:prSet presAssocID="{8897CF1F-C367-4708-AC28-20302AA5C80E}" presName="root2" presStyleCnt="0"/>
      <dgm:spPr/>
    </dgm:pt>
    <dgm:pt modelId="{D468C1A0-DE3B-4FE4-B46E-E4CD693D5CFA}" type="pres">
      <dgm:prSet presAssocID="{8897CF1F-C367-4708-AC28-20302AA5C80E}" presName="LevelTwoTextNode" presStyleLbl="node4" presStyleIdx="11" presStyleCnt="12">
        <dgm:presLayoutVars>
          <dgm:chPref val="3"/>
        </dgm:presLayoutVars>
      </dgm:prSet>
      <dgm:spPr/>
    </dgm:pt>
    <dgm:pt modelId="{67F1327F-F596-4CBC-9FC2-0780A13FFA1D}" type="pres">
      <dgm:prSet presAssocID="{8897CF1F-C367-4708-AC28-20302AA5C80E}" presName="level3hierChild" presStyleCnt="0"/>
      <dgm:spPr/>
    </dgm:pt>
  </dgm:ptLst>
  <dgm:cxnLst>
    <dgm:cxn modelId="{16F87C3B-51C0-4131-A04C-A4E4902C52D7}" type="presOf" srcId="{74ABB288-9818-4CFD-922C-FF99837035D3}" destId="{216366AF-CF84-4187-96E1-A4DFDD11B7E0}" srcOrd="0" destOrd="0" presId="urn:microsoft.com/office/officeart/2005/8/layout/hierarchy2"/>
    <dgm:cxn modelId="{884CE1E0-72D8-42F5-B5EB-991597C70B10}" type="presOf" srcId="{34ACE8FF-5A2C-42C6-9754-52E052704A75}" destId="{E7C0F449-71AB-422B-9DC0-F0226A395D29}" srcOrd="0" destOrd="0" presId="urn:microsoft.com/office/officeart/2005/8/layout/hierarchy2"/>
    <dgm:cxn modelId="{6C72B5FA-5D79-4F95-B0D9-7770938D34E9}" type="presOf" srcId="{71A9EC60-198A-4AD0-A125-E834D02CE836}" destId="{D20E85CF-3AF0-468B-B830-FCADABD9C978}" srcOrd="0" destOrd="0" presId="urn:microsoft.com/office/officeart/2005/8/layout/hierarchy2"/>
    <dgm:cxn modelId="{29FFDF65-1045-4984-B950-46950BDB1FA0}" type="presOf" srcId="{9E8B19B6-0A39-455C-9A57-BB7858DB257F}" destId="{2C0FF127-0EAB-4DE3-B538-EA5D7D23660A}" srcOrd="0" destOrd="0" presId="urn:microsoft.com/office/officeart/2005/8/layout/hierarchy2"/>
    <dgm:cxn modelId="{591818D5-7610-4E0F-BC0E-85EB21092EA2}" type="presOf" srcId="{A3CC66E9-C4C5-4FA0-9C4A-B0CC1B326967}" destId="{506C4A6F-00D6-4EEE-817A-2EE06E7B1AC2}" srcOrd="0" destOrd="0" presId="urn:microsoft.com/office/officeart/2005/8/layout/hierarchy2"/>
    <dgm:cxn modelId="{5A96E37F-A549-42B3-A8C6-4E234CA9880F}" type="presOf" srcId="{1805995B-9B79-4FBE-9BD6-014E39695B6B}" destId="{D35EDA0C-10F7-418A-8709-74496E14C3B3}" srcOrd="0" destOrd="0" presId="urn:microsoft.com/office/officeart/2005/8/layout/hierarchy2"/>
    <dgm:cxn modelId="{521F5277-5333-4719-9B03-EB215638B2D1}" type="presOf" srcId="{4800BC41-A8DE-4D39-A358-71024B770446}" destId="{09B7ABA8-E893-4DCF-A74E-F777FBF4B3C0}" srcOrd="1" destOrd="0" presId="urn:microsoft.com/office/officeart/2005/8/layout/hierarchy2"/>
    <dgm:cxn modelId="{0703F911-2374-4695-89C1-F07932EE5A9B}" type="presOf" srcId="{014B0AD1-DF62-4A6B-A4CF-B4D05E3E6E33}" destId="{7DA3EA22-CE33-4CDB-A734-A044929546CD}" srcOrd="0" destOrd="0" presId="urn:microsoft.com/office/officeart/2005/8/layout/hierarchy2"/>
    <dgm:cxn modelId="{79C7BF04-6D87-4CA2-8E1F-3B14697F92C0}" type="presOf" srcId="{2CA6E7F1-B8E8-42B0-8B76-2E0096A967C4}" destId="{3D092DFB-FE38-4C9E-AF1B-56A26009C113}" srcOrd="0" destOrd="0" presId="urn:microsoft.com/office/officeart/2005/8/layout/hierarchy2"/>
    <dgm:cxn modelId="{EB48BB43-F02B-406B-9F6E-AF763DC3F154}" srcId="{3A08D69D-71D7-41D0-A586-D692A36FBFA2}" destId="{8897CF1F-C367-4708-AC28-20302AA5C80E}" srcOrd="0" destOrd="0" parTransId="{6D0F5350-C7EF-4606-92F2-E759B4E88292}" sibTransId="{89809509-269F-4348-AA52-C2052FC689C6}"/>
    <dgm:cxn modelId="{25205A76-3F54-47F0-99DA-E70AB2023634}" type="presOf" srcId="{2CA6E7F1-B8E8-42B0-8B76-2E0096A967C4}" destId="{7C9CF65D-24E9-457D-B4B6-B066F7BAE080}" srcOrd="1" destOrd="0" presId="urn:microsoft.com/office/officeart/2005/8/layout/hierarchy2"/>
    <dgm:cxn modelId="{E55E9717-6B79-4D61-9064-FE6B60985A99}" type="presOf" srcId="{DFED6DB4-45B6-4A63-A61B-3343F57BF5A5}" destId="{68900722-C88E-4095-A881-C59D90360300}" srcOrd="1" destOrd="0" presId="urn:microsoft.com/office/officeart/2005/8/layout/hierarchy2"/>
    <dgm:cxn modelId="{5BBA313D-53C9-4B9A-BC6A-367E669FF29C}" srcId="{6E8A72C2-6EF0-4E8B-BA8D-69E9C219A8BD}" destId="{F1F62C26-242E-4442-BFA7-2E29A641C5EB}" srcOrd="0" destOrd="0" parTransId="{2A59173A-5F93-4959-BCC7-67A177BFC26A}" sibTransId="{0FA9FA82-5DA7-4696-820C-F06EDD5BB7B2}"/>
    <dgm:cxn modelId="{45C195CD-E20A-4542-B5DA-ACE090549E1C}" srcId="{67DBD561-EA5E-43BE-AF05-3376C62203EE}" destId="{B8EDDC89-E952-4004-899B-F52687B2D7BF}" srcOrd="1" destOrd="0" parTransId="{71383C69-D7B3-4EA4-BE23-3C5C80EECFF9}" sibTransId="{28D654B2-1614-4089-8863-F70C4E26881B}"/>
    <dgm:cxn modelId="{760CCADC-A1D1-4806-A22D-286346F36B01}" type="presOf" srcId="{4ECA6B1B-2A0B-4EBC-99A3-919C8042B593}" destId="{933B2D86-C834-4A34-A982-8D59D5F416F5}" srcOrd="0" destOrd="0" presId="urn:microsoft.com/office/officeart/2005/8/layout/hierarchy2"/>
    <dgm:cxn modelId="{E30EA3ED-E628-4DD6-910D-6795CE2987C2}" type="presOf" srcId="{BD80C650-B498-4BED-9ADF-74ACDF281B3F}" destId="{B5A9096B-5CB6-4E32-9D48-92D1F1F125CF}" srcOrd="0" destOrd="0" presId="urn:microsoft.com/office/officeart/2005/8/layout/hierarchy2"/>
    <dgm:cxn modelId="{9DB5C10A-6CD4-4243-A151-8B1DD1D3369A}" type="presOf" srcId="{71383C69-D7B3-4EA4-BE23-3C5C80EECFF9}" destId="{247ED8E0-D1D9-41BC-A521-B3D6A0C80A6E}" srcOrd="1" destOrd="0" presId="urn:microsoft.com/office/officeart/2005/8/layout/hierarchy2"/>
    <dgm:cxn modelId="{EB9F6B6B-7813-48AA-90CE-D906BA97AF3D}" type="presOf" srcId="{B0F3E6F5-8219-4DF3-9132-9E8B3D83B72D}" destId="{AD2CF7DB-76EB-42D9-A7B3-C75197A19119}" srcOrd="1" destOrd="0" presId="urn:microsoft.com/office/officeart/2005/8/layout/hierarchy2"/>
    <dgm:cxn modelId="{BD32C641-D3E9-47DE-9C51-2B640E978EC6}" type="presOf" srcId="{0C804A26-AB74-4D6C-8E05-B86EA3313BF4}" destId="{3AE3AB08-ED31-42D9-AEA4-2E23C0B57A79}" srcOrd="0" destOrd="0" presId="urn:microsoft.com/office/officeart/2005/8/layout/hierarchy2"/>
    <dgm:cxn modelId="{52063AA7-C211-4130-97E5-F312B770A0E4}" type="presOf" srcId="{7E4A8D26-429F-47EA-8BB1-468E81E0C159}" destId="{7E1E972D-4F33-46C5-9F62-D3C6F445C24B}" srcOrd="0" destOrd="0" presId="urn:microsoft.com/office/officeart/2005/8/layout/hierarchy2"/>
    <dgm:cxn modelId="{2559BAF8-3742-414D-85BB-AAD04CE3E857}" type="presOf" srcId="{2A59173A-5F93-4959-BCC7-67A177BFC26A}" destId="{D18EA5B3-144A-4D1B-AD2C-DE9DF6FB710E}" srcOrd="0" destOrd="0" presId="urn:microsoft.com/office/officeart/2005/8/layout/hierarchy2"/>
    <dgm:cxn modelId="{795CB03B-E6C4-40A0-88D8-451C05F93DD9}" type="presOf" srcId="{B052BC57-1EC1-462B-AD60-509E4F1D0720}" destId="{6E71AC5E-7096-462D-999D-8526CFC947B4}" srcOrd="0" destOrd="0" presId="urn:microsoft.com/office/officeart/2005/8/layout/hierarchy2"/>
    <dgm:cxn modelId="{7A9C79C4-A0AB-47F3-AAF6-2C6351E194F9}" srcId="{804D6A81-8548-4A5D-A0F2-BBA3B1526947}" destId="{6E8A72C2-6EF0-4E8B-BA8D-69E9C219A8BD}" srcOrd="0" destOrd="0" parTransId="{BD80C650-B498-4BED-9ADF-74ACDF281B3F}" sibTransId="{FB23A412-F1AF-42F2-8C5D-45101A95926C}"/>
    <dgm:cxn modelId="{BE3B9232-3321-4C6A-BA0E-551AF5431931}" type="presOf" srcId="{B052BC57-1EC1-462B-AD60-509E4F1D0720}" destId="{A6854924-0D24-4C4B-B838-D8B31D115858}" srcOrd="1" destOrd="0" presId="urn:microsoft.com/office/officeart/2005/8/layout/hierarchy2"/>
    <dgm:cxn modelId="{D9B9D2AD-E667-477A-BC54-2914E8A065A0}" type="presOf" srcId="{D624F591-3169-4715-A881-3C151EE293F6}" destId="{795F071D-E3F4-4379-B46B-3128ABCB50EF}" srcOrd="0" destOrd="0" presId="urn:microsoft.com/office/officeart/2005/8/layout/hierarchy2"/>
    <dgm:cxn modelId="{F918A170-7581-4850-ABE7-0A132801B42F}" type="presOf" srcId="{B662F004-1E72-479D-B702-03F76801C769}" destId="{8308E12C-EE95-492D-ADDE-4801DE9B51B3}" srcOrd="0" destOrd="0" presId="urn:microsoft.com/office/officeart/2005/8/layout/hierarchy2"/>
    <dgm:cxn modelId="{080B21A1-240B-4C83-B186-77164DC666F0}" type="presOf" srcId="{4EF96A74-F910-42A2-A1B4-560342DA33CB}" destId="{8E8760FA-4423-45C3-BB6A-EAFA8004EB96}" srcOrd="0" destOrd="0" presId="urn:microsoft.com/office/officeart/2005/8/layout/hierarchy2"/>
    <dgm:cxn modelId="{7E2A64E0-0E72-444E-B8BE-4B419291C081}" type="presOf" srcId="{A3C5B103-A434-447D-96AA-3EA371A25F6D}" destId="{FE42E022-DB97-4FD5-82CB-BB1DF6C7BE32}" srcOrd="0" destOrd="0" presId="urn:microsoft.com/office/officeart/2005/8/layout/hierarchy2"/>
    <dgm:cxn modelId="{E3C7209B-3200-481D-93F0-FD381E67FC68}" type="presOf" srcId="{DFED6DB4-45B6-4A63-A61B-3343F57BF5A5}" destId="{039E0A34-2067-40A7-93C8-66E9BFD2C547}" srcOrd="0" destOrd="0" presId="urn:microsoft.com/office/officeart/2005/8/layout/hierarchy2"/>
    <dgm:cxn modelId="{D9112D4F-F699-4CA9-A087-BB999AE80365}" type="presOf" srcId="{931DB05A-7E1F-4E7F-BDC3-9F5040E8C8CF}" destId="{071A2519-1426-4EF9-9CC2-5DEDDCC54228}" srcOrd="0" destOrd="0" presId="urn:microsoft.com/office/officeart/2005/8/layout/hierarchy2"/>
    <dgm:cxn modelId="{933D4EEA-FC5B-4163-8B21-42DA9D819948}" type="presOf" srcId="{8B5855B0-C36D-4C38-AF69-88648F0C58B9}" destId="{571237FC-6AFA-46F8-9BE7-65D3DCBC8A13}" srcOrd="0" destOrd="0" presId="urn:microsoft.com/office/officeart/2005/8/layout/hierarchy2"/>
    <dgm:cxn modelId="{6FC29008-98C4-4321-BD3E-CE26F8C0D179}" srcId="{F1F62C26-242E-4442-BFA7-2E29A641C5EB}" destId="{E28A1E89-FB13-429F-BA88-F590E06EF84D}" srcOrd="0" destOrd="0" parTransId="{4800BC41-A8DE-4D39-A358-71024B770446}" sibTransId="{C6D70140-883A-4F11-AF87-1CEEB315C0A8}"/>
    <dgm:cxn modelId="{D93A4260-5965-4CEC-B47D-4D347798DB04}" type="presOf" srcId="{71A9EC60-198A-4AD0-A125-E834D02CE836}" destId="{570289C3-8995-4AF5-A0F9-182F35D19891}" srcOrd="1" destOrd="0" presId="urn:microsoft.com/office/officeart/2005/8/layout/hierarchy2"/>
    <dgm:cxn modelId="{F5FACB29-97D1-43A8-9EF1-C03AD17C462E}" srcId="{67DBD561-EA5E-43BE-AF05-3376C62203EE}" destId="{1805995B-9B79-4FBE-9BD6-014E39695B6B}" srcOrd="2" destOrd="0" parTransId="{B052BC57-1EC1-462B-AD60-509E4F1D0720}" sibTransId="{072EB3E1-0B0B-4BF9-A3DA-47CD13421A07}"/>
    <dgm:cxn modelId="{2C6EE8BF-93A4-4992-AA33-1D516BFA5DC1}" type="presOf" srcId="{4EA60407-0EC9-4FB3-96FF-A1E367FF17B7}" destId="{13B5B1A9-2302-445D-908A-4F4858AAD8C1}" srcOrd="0" destOrd="0" presId="urn:microsoft.com/office/officeart/2005/8/layout/hierarchy2"/>
    <dgm:cxn modelId="{ED15498C-0384-46E7-8B00-278D2677B4C5}" type="presOf" srcId="{B662F004-1E72-479D-B702-03F76801C769}" destId="{70738680-1495-43DB-BA4E-DC222F0DEDB8}" srcOrd="1" destOrd="0" presId="urn:microsoft.com/office/officeart/2005/8/layout/hierarchy2"/>
    <dgm:cxn modelId="{D2E98C45-C3EC-45C1-9E98-2AB0A45FF8B8}" type="presOf" srcId="{B8EDDC89-E952-4004-899B-F52687B2D7BF}" destId="{6F221EB3-934A-47D6-AAB3-E79AE7B7497A}" srcOrd="0" destOrd="0" presId="urn:microsoft.com/office/officeart/2005/8/layout/hierarchy2"/>
    <dgm:cxn modelId="{05E84756-204D-4E72-8CA3-1FAD6B3B55D0}" type="presOf" srcId="{4EF96A74-F910-42A2-A1B4-560342DA33CB}" destId="{51FA4F7A-0AB1-4831-80AF-B84C09552BE4}" srcOrd="1" destOrd="0" presId="urn:microsoft.com/office/officeart/2005/8/layout/hierarchy2"/>
    <dgm:cxn modelId="{37DA94A3-9196-44BD-9ED4-A6A306A7B5EE}" type="presOf" srcId="{71383C69-D7B3-4EA4-BE23-3C5C80EECFF9}" destId="{B0E56D19-6C2B-4F4A-A9CC-FDE026520681}" srcOrd="0" destOrd="0" presId="urn:microsoft.com/office/officeart/2005/8/layout/hierarchy2"/>
    <dgm:cxn modelId="{A2C6945C-2B7B-442C-B16E-01A73C0846D0}" type="presOf" srcId="{7E4A8D26-429F-47EA-8BB1-468E81E0C159}" destId="{46A235A7-862C-4EFC-ABF3-134CFC751E85}" srcOrd="1" destOrd="0" presId="urn:microsoft.com/office/officeart/2005/8/layout/hierarchy2"/>
    <dgm:cxn modelId="{78A25B98-8FF3-40FF-B944-E48C65F30BEF}" srcId="{014B0AD1-DF62-4A6B-A4CF-B4D05E3E6E33}" destId="{0C804A26-AB74-4D6C-8E05-B86EA3313BF4}" srcOrd="0" destOrd="0" parTransId="{140BFFC4-3695-4556-B6E7-50735887D49C}" sibTransId="{380D932C-AC66-4C07-88F6-4780961AFDC2}"/>
    <dgm:cxn modelId="{1FAC79CF-25C6-4ED2-9E51-9F695B7C7329}" type="presOf" srcId="{6D0F5350-C7EF-4606-92F2-E759B4E88292}" destId="{215D5DC7-EF16-475F-9FCE-F08E7FBED33E}" srcOrd="0" destOrd="0" presId="urn:microsoft.com/office/officeart/2005/8/layout/hierarchy2"/>
    <dgm:cxn modelId="{5CE6D645-96DD-43F1-AE5F-D30D82CFF7F9}" type="presOf" srcId="{804D6A81-8548-4A5D-A0F2-BBA3B1526947}" destId="{8F873338-9BEC-4E32-8967-B82BF0CD0C3B}" srcOrd="0" destOrd="0" presId="urn:microsoft.com/office/officeart/2005/8/layout/hierarchy2"/>
    <dgm:cxn modelId="{AA358B06-4B75-4583-AB37-C51023D405CF}" type="presOf" srcId="{6E8A72C2-6EF0-4E8B-BA8D-69E9C219A8BD}" destId="{41E727F5-6F5D-4D25-A2B0-A4DD76F2A38D}" srcOrd="0" destOrd="0" presId="urn:microsoft.com/office/officeart/2005/8/layout/hierarchy2"/>
    <dgm:cxn modelId="{E6E24472-4E63-43A0-8F77-18FAA3225F9C}" srcId="{0C804A26-AB74-4D6C-8E05-B86EA3313BF4}" destId="{4ECA6B1B-2A0B-4EBC-99A3-919C8042B593}" srcOrd="0" destOrd="0" parTransId="{B662F004-1E72-479D-B702-03F76801C769}" sibTransId="{9A71A0A7-104B-4AD4-83B0-0BDF6EC630E2}"/>
    <dgm:cxn modelId="{54F473E6-127F-4EFC-9F8F-51F1DF9C8E57}" type="presOf" srcId="{67DBD561-EA5E-43BE-AF05-3376C62203EE}" destId="{90204435-8C04-41D9-8FD0-E38F649A93EE}" srcOrd="0" destOrd="0" presId="urn:microsoft.com/office/officeart/2005/8/layout/hierarchy2"/>
    <dgm:cxn modelId="{20CA2030-9C28-446C-926D-075886F3FB4C}" type="presOf" srcId="{364584BF-0366-4C2C-9F05-9ED25989DC3C}" destId="{8E663F5A-303D-4B3E-BB84-D3A58649A9E6}" srcOrd="1" destOrd="0" presId="urn:microsoft.com/office/officeart/2005/8/layout/hierarchy2"/>
    <dgm:cxn modelId="{D239E57E-A11F-4E6A-8219-4E2BB863390E}" srcId="{0687D05E-A9CB-424A-8006-C895A24A2794}" destId="{8B5855B0-C36D-4C38-AF69-88648F0C58B9}" srcOrd="0" destOrd="0" parTransId="{364584BF-0366-4C2C-9F05-9ED25989DC3C}" sibTransId="{E2BC21BC-BCCB-4B67-AB21-2F55771EC078}"/>
    <dgm:cxn modelId="{4CB811B1-6BC9-4489-B4E9-4C2C0E439BF9}" type="presOf" srcId="{A3CC66E9-C4C5-4FA0-9C4A-B0CC1B326967}" destId="{92FE50AF-5F6B-43E4-8FFF-F8FDBEC0F77E}" srcOrd="1" destOrd="0" presId="urn:microsoft.com/office/officeart/2005/8/layout/hierarchy2"/>
    <dgm:cxn modelId="{29C2293B-07D7-4573-8689-CB2CE81F6897}" type="presOf" srcId="{364584BF-0366-4C2C-9F05-9ED25989DC3C}" destId="{BFE28301-2BE1-4675-9798-A17F6392F993}" srcOrd="0" destOrd="0" presId="urn:microsoft.com/office/officeart/2005/8/layout/hierarchy2"/>
    <dgm:cxn modelId="{DF8D5C49-623D-44FF-B42F-C13FB85B3983}" srcId="{6E8A72C2-6EF0-4E8B-BA8D-69E9C219A8BD}" destId="{1787B66D-037E-42F3-9FFD-3CF89ABD57E9}" srcOrd="1" destOrd="0" parTransId="{34ACE8FF-5A2C-42C6-9754-52E052704A75}" sibTransId="{FBD16880-FEB4-4C0F-9702-89F48F3312B6}"/>
    <dgm:cxn modelId="{05B68605-AB0A-4792-A232-33DBE07FE2E9}" srcId="{1787B66D-037E-42F3-9FFD-3CF89ABD57E9}" destId="{A3C5B103-A434-447D-96AA-3EA371A25F6D}" srcOrd="0" destOrd="0" parTransId="{2CA6E7F1-B8E8-42B0-8B76-2E0096A967C4}" sibTransId="{DAC788DD-4AEF-4CF5-A54C-DD046007DC38}"/>
    <dgm:cxn modelId="{AF1B25DE-3AB3-4B3E-B0D4-7F1FD7BB0503}" type="presOf" srcId="{6D0F5350-C7EF-4606-92F2-E759B4E88292}" destId="{C08F332E-3C37-46F4-AC8A-E077F2FF73E3}" srcOrd="1" destOrd="0" presId="urn:microsoft.com/office/officeart/2005/8/layout/hierarchy2"/>
    <dgm:cxn modelId="{64531E6D-707B-4D7E-9F53-59510B9DB2D3}" type="presOf" srcId="{DB839970-FE7B-47D8-AE72-4E31C3E62E7F}" destId="{695B116B-5F1A-4976-BAD3-BF11957AEC41}" srcOrd="0" destOrd="0" presId="urn:microsoft.com/office/officeart/2005/8/layout/hierarchy2"/>
    <dgm:cxn modelId="{4DB87177-C103-4A80-9229-C8D96F6138C4}" srcId="{67DBD561-EA5E-43BE-AF05-3376C62203EE}" destId="{3A08D69D-71D7-41D0-A586-D692A36FBFA2}" srcOrd="3" destOrd="0" parTransId="{BB7AF742-B82A-47C5-9496-DB0C7A7F0CF0}" sibTransId="{427D5A38-D588-4D08-A630-F5148DA3874A}"/>
    <dgm:cxn modelId="{03859690-8DE6-4DB7-9CA5-726088FF86E8}" srcId="{67DBD561-EA5E-43BE-AF05-3376C62203EE}" destId="{74ABB288-9818-4CFD-922C-FF99837035D3}" srcOrd="0" destOrd="0" parTransId="{B0F3E6F5-8219-4DF3-9132-9E8B3D83B72D}" sibTransId="{416EF5B1-011B-4FC1-87EA-F46860DBB95C}"/>
    <dgm:cxn modelId="{2F7C4B92-2B64-40E9-A530-A71019316BB4}" type="presOf" srcId="{0687D05E-A9CB-424A-8006-C895A24A2794}" destId="{1392673C-CEAE-48CC-B656-11622D5533F0}" srcOrd="0" destOrd="0" presId="urn:microsoft.com/office/officeart/2005/8/layout/hierarchy2"/>
    <dgm:cxn modelId="{F2F1450F-5892-4B1B-A2FB-6C0F8A5FD8B7}" srcId="{B8EDDC89-E952-4004-899B-F52687B2D7BF}" destId="{D624F591-3169-4715-A881-3C151EE293F6}" srcOrd="0" destOrd="0" parTransId="{DB839970-FE7B-47D8-AE72-4E31C3E62E7F}" sibTransId="{0CB24693-D075-4BD8-A25B-E721E9EC3500}"/>
    <dgm:cxn modelId="{108E5C50-CEDB-476D-9DCB-74626076DE33}" type="presOf" srcId="{2A59173A-5F93-4959-BCC7-67A177BFC26A}" destId="{B4E24E16-EEEB-4E37-AB38-166751AB4403}" srcOrd="1" destOrd="0" presId="urn:microsoft.com/office/officeart/2005/8/layout/hierarchy2"/>
    <dgm:cxn modelId="{DBA616CC-72C5-479B-85FA-3DF9AB6DA37E}" type="presOf" srcId="{1787B66D-037E-42F3-9FFD-3CF89ABD57E9}" destId="{959474A9-C46B-4C29-84BB-424A8B0F4280}" srcOrd="0" destOrd="0" presId="urn:microsoft.com/office/officeart/2005/8/layout/hierarchy2"/>
    <dgm:cxn modelId="{BF4F34CA-DFD0-464B-B5EF-A0DE578768C7}" srcId="{1805995B-9B79-4FBE-9BD6-014E39695B6B}" destId="{9E8B19B6-0A39-455C-9A57-BB7858DB257F}" srcOrd="0" destOrd="0" parTransId="{71A9EC60-198A-4AD0-A125-E834D02CE836}" sibTransId="{491A1820-4E96-497A-AD55-86B070809127}"/>
    <dgm:cxn modelId="{EE963479-D82C-4A59-A1BD-B401C2775997}" type="presOf" srcId="{34ACE8FF-5A2C-42C6-9754-52E052704A75}" destId="{99F8D957-5508-483E-8BDC-B604B671A5BA}" srcOrd="1" destOrd="0" presId="urn:microsoft.com/office/officeart/2005/8/layout/hierarchy2"/>
    <dgm:cxn modelId="{DBCE8D99-F84C-418E-AEE7-85AB94C2AFC0}" type="presOf" srcId="{E28A1E89-FB13-429F-BA88-F590E06EF84D}" destId="{04D26B73-5DC7-4D74-BBCA-311F961696FE}" srcOrd="0" destOrd="0" presId="urn:microsoft.com/office/officeart/2005/8/layout/hierarchy2"/>
    <dgm:cxn modelId="{1D2E2E2E-9BD5-43B6-A5BE-83473012C53E}" type="presOf" srcId="{4800BC41-A8DE-4D39-A358-71024B770446}" destId="{62656001-AE30-4A64-9227-2504F3998D0A}" srcOrd="0" destOrd="0" presId="urn:microsoft.com/office/officeart/2005/8/layout/hierarchy2"/>
    <dgm:cxn modelId="{ED70EA47-B95B-4CB4-9015-A3374DA20BC6}" type="presOf" srcId="{BB7AF742-B82A-47C5-9496-DB0C7A7F0CF0}" destId="{87AE6EA4-8654-4B49-A311-004BE6C08665}" srcOrd="0" destOrd="0" presId="urn:microsoft.com/office/officeart/2005/8/layout/hierarchy2"/>
    <dgm:cxn modelId="{9BE7E68A-41C6-4A74-ACC2-7253B70BFFF1}" type="presOf" srcId="{ADCFF01D-8865-4328-BE24-C8A40E133C91}" destId="{795C9727-E8D0-422C-AF2F-EA53B1E5A985}" srcOrd="1" destOrd="0" presId="urn:microsoft.com/office/officeart/2005/8/layout/hierarchy2"/>
    <dgm:cxn modelId="{3582358E-6317-45F5-9217-B6048CFD0A20}" srcId="{74ABB288-9818-4CFD-922C-FF99837035D3}" destId="{931DB05A-7E1F-4E7F-BDC3-9F5040E8C8CF}" srcOrd="0" destOrd="0" parTransId="{A3CC66E9-C4C5-4FA0-9C4A-B0CC1B326967}" sibTransId="{8CA4E33F-B846-4014-811E-3F05830711D2}"/>
    <dgm:cxn modelId="{BBAC9A33-FC69-4CFC-B74A-2E9F91FDC10F}" type="presOf" srcId="{F1F62C26-242E-4442-BFA7-2E29A641C5EB}" destId="{40DB6F20-661C-48A2-854E-C7C3FD4EBAF2}" srcOrd="0" destOrd="0" presId="urn:microsoft.com/office/officeart/2005/8/layout/hierarchy2"/>
    <dgm:cxn modelId="{E8947F19-6257-41F4-8173-B5657794491C}" type="presOf" srcId="{BB7AF742-B82A-47C5-9496-DB0C7A7F0CF0}" destId="{7D213A16-5C8E-4F18-BBBB-D169DB4FE6BD}" srcOrd="1" destOrd="0" presId="urn:microsoft.com/office/officeart/2005/8/layout/hierarchy2"/>
    <dgm:cxn modelId="{AC9D4BF5-42AB-4459-BD06-8733886461DD}" srcId="{8B5855B0-C36D-4C38-AF69-88648F0C58B9}" destId="{4EA60407-0EC9-4FB3-96FF-A1E367FF17B7}" srcOrd="0" destOrd="0" parTransId="{DFED6DB4-45B6-4A63-A61B-3343F57BF5A5}" sibTransId="{76F4EEB7-8913-4FE4-ACC6-03C36107A9B1}"/>
    <dgm:cxn modelId="{A89FF949-0D55-42A6-AB8D-8CCDD7B60E3D}" type="presOf" srcId="{BD80C650-B498-4BED-9ADF-74ACDF281B3F}" destId="{6EEE5240-43A4-4468-B2F5-02EED6609B64}" srcOrd="1" destOrd="0" presId="urn:microsoft.com/office/officeart/2005/8/layout/hierarchy2"/>
    <dgm:cxn modelId="{38A74659-CA43-445C-BAB0-B9F515BE81CD}" srcId="{4ECA6B1B-2A0B-4EBC-99A3-919C8042B593}" destId="{0687D05E-A9CB-424A-8006-C895A24A2794}" srcOrd="0" destOrd="0" parTransId="{4EF96A74-F910-42A2-A1B4-560342DA33CB}" sibTransId="{DA597A4F-7D3E-4F23-AAAA-CCB6DFA1CB55}"/>
    <dgm:cxn modelId="{A7D8FEF1-66E3-4B22-8E68-C19A53441FBB}" type="presOf" srcId="{8897CF1F-C367-4708-AC28-20302AA5C80E}" destId="{D468C1A0-DE3B-4FE4-B46E-E4CD693D5CFA}" srcOrd="0" destOrd="0" presId="urn:microsoft.com/office/officeart/2005/8/layout/hierarchy2"/>
    <dgm:cxn modelId="{1D03524D-7021-4CF5-8F21-663C92BE6910}" type="presOf" srcId="{DB839970-FE7B-47D8-AE72-4E31C3E62E7F}" destId="{76A171E5-4A22-455E-89CF-AA41A1234A45}" srcOrd="1" destOrd="0" presId="urn:microsoft.com/office/officeart/2005/8/layout/hierarchy2"/>
    <dgm:cxn modelId="{6935DD7F-7DE7-4263-BEE0-D961CDC3F3C5}" srcId="{4EA60407-0EC9-4FB3-96FF-A1E367FF17B7}" destId="{804D6A81-8548-4A5D-A0F2-BBA3B1526947}" srcOrd="0" destOrd="0" parTransId="{7E4A8D26-429F-47EA-8BB1-468E81E0C159}" sibTransId="{BC1C3E83-0813-42D2-80FC-E20D151A5590}"/>
    <dgm:cxn modelId="{953D6EEF-76FB-4F01-A373-9CF45CDBEB81}" srcId="{0C804A26-AB74-4D6C-8E05-B86EA3313BF4}" destId="{67DBD561-EA5E-43BE-AF05-3376C62203EE}" srcOrd="1" destOrd="0" parTransId="{ADCFF01D-8865-4328-BE24-C8A40E133C91}" sibTransId="{D1D5336B-5AE2-41DC-A5C4-C45BE0C08347}"/>
    <dgm:cxn modelId="{CAA140D9-F431-4DE1-A3D5-3FE128C25FD2}" type="presOf" srcId="{B0F3E6F5-8219-4DF3-9132-9E8B3D83B72D}" destId="{807049ED-86F7-4803-8880-376DD7FFDB09}" srcOrd="0" destOrd="0" presId="urn:microsoft.com/office/officeart/2005/8/layout/hierarchy2"/>
    <dgm:cxn modelId="{532256CC-3AC3-441D-AE8D-302DE7E82BEE}" type="presOf" srcId="{3A08D69D-71D7-41D0-A586-D692A36FBFA2}" destId="{324091B2-B02E-4D56-A5F4-695EF1F7EFD5}" srcOrd="0" destOrd="0" presId="urn:microsoft.com/office/officeart/2005/8/layout/hierarchy2"/>
    <dgm:cxn modelId="{7BD9B082-5FBA-44DC-A1A3-6894CB17A416}" type="presOf" srcId="{ADCFF01D-8865-4328-BE24-C8A40E133C91}" destId="{7CE1FD2F-D578-48D5-9436-BE62553D95BB}" srcOrd="0" destOrd="0" presId="urn:microsoft.com/office/officeart/2005/8/layout/hierarchy2"/>
    <dgm:cxn modelId="{FB9458F7-60B3-4269-AECC-64C21CACBDF6}" type="presParOf" srcId="{7DA3EA22-CE33-4CDB-A734-A044929546CD}" destId="{1E87E896-4380-43EC-8D8C-AC8088A434F4}" srcOrd="0" destOrd="0" presId="urn:microsoft.com/office/officeart/2005/8/layout/hierarchy2"/>
    <dgm:cxn modelId="{D6A4F280-0C41-4177-B9C6-2769BE109EFB}" type="presParOf" srcId="{1E87E896-4380-43EC-8D8C-AC8088A434F4}" destId="{3AE3AB08-ED31-42D9-AEA4-2E23C0B57A79}" srcOrd="0" destOrd="0" presId="urn:microsoft.com/office/officeart/2005/8/layout/hierarchy2"/>
    <dgm:cxn modelId="{6AD3BE2C-723D-4640-96B9-C977C8A72684}" type="presParOf" srcId="{1E87E896-4380-43EC-8D8C-AC8088A434F4}" destId="{6A98294F-92FC-4B3F-AE58-E10F3E511722}" srcOrd="1" destOrd="0" presId="urn:microsoft.com/office/officeart/2005/8/layout/hierarchy2"/>
    <dgm:cxn modelId="{5F7111E8-0D46-4B4F-9C7B-62CBAD3C694A}" type="presParOf" srcId="{6A98294F-92FC-4B3F-AE58-E10F3E511722}" destId="{8308E12C-EE95-492D-ADDE-4801DE9B51B3}" srcOrd="0" destOrd="0" presId="urn:microsoft.com/office/officeart/2005/8/layout/hierarchy2"/>
    <dgm:cxn modelId="{BC5B438A-EDC3-423B-B6B5-47D56C538DC3}" type="presParOf" srcId="{8308E12C-EE95-492D-ADDE-4801DE9B51B3}" destId="{70738680-1495-43DB-BA4E-DC222F0DEDB8}" srcOrd="0" destOrd="0" presId="urn:microsoft.com/office/officeart/2005/8/layout/hierarchy2"/>
    <dgm:cxn modelId="{EEC23907-8B6C-4E7A-B29D-6F3CFC54C179}" type="presParOf" srcId="{6A98294F-92FC-4B3F-AE58-E10F3E511722}" destId="{AA1D2653-ED52-4782-9A8D-B32132CE55AA}" srcOrd="1" destOrd="0" presId="urn:microsoft.com/office/officeart/2005/8/layout/hierarchy2"/>
    <dgm:cxn modelId="{3F208320-3D72-4F42-A85E-126791049632}" type="presParOf" srcId="{AA1D2653-ED52-4782-9A8D-B32132CE55AA}" destId="{933B2D86-C834-4A34-A982-8D59D5F416F5}" srcOrd="0" destOrd="0" presId="urn:microsoft.com/office/officeart/2005/8/layout/hierarchy2"/>
    <dgm:cxn modelId="{EA610073-206A-421C-849F-D39B07E8ACC2}" type="presParOf" srcId="{AA1D2653-ED52-4782-9A8D-B32132CE55AA}" destId="{7AA3875C-1DF5-42BF-A53E-99E9F1494196}" srcOrd="1" destOrd="0" presId="urn:microsoft.com/office/officeart/2005/8/layout/hierarchy2"/>
    <dgm:cxn modelId="{DE95AC2D-4FE8-4686-B9C0-90F3889C9483}" type="presParOf" srcId="{7AA3875C-1DF5-42BF-A53E-99E9F1494196}" destId="{8E8760FA-4423-45C3-BB6A-EAFA8004EB96}" srcOrd="0" destOrd="0" presId="urn:microsoft.com/office/officeart/2005/8/layout/hierarchy2"/>
    <dgm:cxn modelId="{E3957A1D-5C1F-491C-B865-DA335A5FA86E}" type="presParOf" srcId="{8E8760FA-4423-45C3-BB6A-EAFA8004EB96}" destId="{51FA4F7A-0AB1-4831-80AF-B84C09552BE4}" srcOrd="0" destOrd="0" presId="urn:microsoft.com/office/officeart/2005/8/layout/hierarchy2"/>
    <dgm:cxn modelId="{984495D1-C69E-435E-8206-C96679E0ECA1}" type="presParOf" srcId="{7AA3875C-1DF5-42BF-A53E-99E9F1494196}" destId="{2C3E5773-6F95-4437-89F3-3B701DE58FD5}" srcOrd="1" destOrd="0" presId="urn:microsoft.com/office/officeart/2005/8/layout/hierarchy2"/>
    <dgm:cxn modelId="{598DD9F5-AC22-4087-A0BA-560C063778A3}" type="presParOf" srcId="{2C3E5773-6F95-4437-89F3-3B701DE58FD5}" destId="{1392673C-CEAE-48CC-B656-11622D5533F0}" srcOrd="0" destOrd="0" presId="urn:microsoft.com/office/officeart/2005/8/layout/hierarchy2"/>
    <dgm:cxn modelId="{6FFA03BD-2553-4373-B7B5-A7CADE59A5FE}" type="presParOf" srcId="{2C3E5773-6F95-4437-89F3-3B701DE58FD5}" destId="{98A93DB5-50D2-468A-97E1-A799BBAD4D53}" srcOrd="1" destOrd="0" presId="urn:microsoft.com/office/officeart/2005/8/layout/hierarchy2"/>
    <dgm:cxn modelId="{04BE1703-1627-4A15-A7F6-E2A13389D1CC}" type="presParOf" srcId="{98A93DB5-50D2-468A-97E1-A799BBAD4D53}" destId="{BFE28301-2BE1-4675-9798-A17F6392F993}" srcOrd="0" destOrd="0" presId="urn:microsoft.com/office/officeart/2005/8/layout/hierarchy2"/>
    <dgm:cxn modelId="{E0CD4E64-062D-469C-B016-7A309D4245E6}" type="presParOf" srcId="{BFE28301-2BE1-4675-9798-A17F6392F993}" destId="{8E663F5A-303D-4B3E-BB84-D3A58649A9E6}" srcOrd="0" destOrd="0" presId="urn:microsoft.com/office/officeart/2005/8/layout/hierarchy2"/>
    <dgm:cxn modelId="{3BEF0981-7ACF-43F6-91D3-BDFC365A4537}" type="presParOf" srcId="{98A93DB5-50D2-468A-97E1-A799BBAD4D53}" destId="{59D9EEC8-A769-48B1-8CD8-A4136BC5725B}" srcOrd="1" destOrd="0" presId="urn:microsoft.com/office/officeart/2005/8/layout/hierarchy2"/>
    <dgm:cxn modelId="{287F1B20-6D07-49BE-9C92-BB9430F60B93}" type="presParOf" srcId="{59D9EEC8-A769-48B1-8CD8-A4136BC5725B}" destId="{571237FC-6AFA-46F8-9BE7-65D3DCBC8A13}" srcOrd="0" destOrd="0" presId="urn:microsoft.com/office/officeart/2005/8/layout/hierarchy2"/>
    <dgm:cxn modelId="{E34A4801-EDD6-4CEB-95AA-2EB7601C5C74}" type="presParOf" srcId="{59D9EEC8-A769-48B1-8CD8-A4136BC5725B}" destId="{5B934F2E-3D50-469F-A68D-73049BDAEF61}" srcOrd="1" destOrd="0" presId="urn:microsoft.com/office/officeart/2005/8/layout/hierarchy2"/>
    <dgm:cxn modelId="{7C47C6DE-FA95-49E8-B8AA-30623FF7766A}" type="presParOf" srcId="{5B934F2E-3D50-469F-A68D-73049BDAEF61}" destId="{039E0A34-2067-40A7-93C8-66E9BFD2C547}" srcOrd="0" destOrd="0" presId="urn:microsoft.com/office/officeart/2005/8/layout/hierarchy2"/>
    <dgm:cxn modelId="{DB32F29F-B436-4753-8B36-E20C0971F6CF}" type="presParOf" srcId="{039E0A34-2067-40A7-93C8-66E9BFD2C547}" destId="{68900722-C88E-4095-A881-C59D90360300}" srcOrd="0" destOrd="0" presId="urn:microsoft.com/office/officeart/2005/8/layout/hierarchy2"/>
    <dgm:cxn modelId="{C6BA8C53-DAE5-440D-86A6-7D3881489235}" type="presParOf" srcId="{5B934F2E-3D50-469F-A68D-73049BDAEF61}" destId="{8C493CC8-8458-40EC-A98C-0FA890EB94AA}" srcOrd="1" destOrd="0" presId="urn:microsoft.com/office/officeart/2005/8/layout/hierarchy2"/>
    <dgm:cxn modelId="{7DCD365D-0786-49D9-9B91-A4C8B4B2C636}" type="presParOf" srcId="{8C493CC8-8458-40EC-A98C-0FA890EB94AA}" destId="{13B5B1A9-2302-445D-908A-4F4858AAD8C1}" srcOrd="0" destOrd="0" presId="urn:microsoft.com/office/officeart/2005/8/layout/hierarchy2"/>
    <dgm:cxn modelId="{D39740B6-BE55-4C42-92E1-9023428574CB}" type="presParOf" srcId="{8C493CC8-8458-40EC-A98C-0FA890EB94AA}" destId="{3389330E-66D7-4240-A28E-38C0103C26CE}" srcOrd="1" destOrd="0" presId="urn:microsoft.com/office/officeart/2005/8/layout/hierarchy2"/>
    <dgm:cxn modelId="{DC46480D-149F-448A-8140-345CC82A24DB}" type="presParOf" srcId="{3389330E-66D7-4240-A28E-38C0103C26CE}" destId="{7E1E972D-4F33-46C5-9F62-D3C6F445C24B}" srcOrd="0" destOrd="0" presId="urn:microsoft.com/office/officeart/2005/8/layout/hierarchy2"/>
    <dgm:cxn modelId="{B9517D09-BD28-4D15-BEAB-4B93BB46AA8B}" type="presParOf" srcId="{7E1E972D-4F33-46C5-9F62-D3C6F445C24B}" destId="{46A235A7-862C-4EFC-ABF3-134CFC751E85}" srcOrd="0" destOrd="0" presId="urn:microsoft.com/office/officeart/2005/8/layout/hierarchy2"/>
    <dgm:cxn modelId="{70BD9ED1-409A-4B13-A252-F9142F827C78}" type="presParOf" srcId="{3389330E-66D7-4240-A28E-38C0103C26CE}" destId="{A36A8CC4-CC1D-43B5-A1C4-CFDB12CE5D69}" srcOrd="1" destOrd="0" presId="urn:microsoft.com/office/officeart/2005/8/layout/hierarchy2"/>
    <dgm:cxn modelId="{0ACE0A77-9296-427C-8FB3-6D06DF02C00A}" type="presParOf" srcId="{A36A8CC4-CC1D-43B5-A1C4-CFDB12CE5D69}" destId="{8F873338-9BEC-4E32-8967-B82BF0CD0C3B}" srcOrd="0" destOrd="0" presId="urn:microsoft.com/office/officeart/2005/8/layout/hierarchy2"/>
    <dgm:cxn modelId="{7036B2BA-8DD9-43A6-90B0-AAE5D79BED24}" type="presParOf" srcId="{A36A8CC4-CC1D-43B5-A1C4-CFDB12CE5D69}" destId="{0A123905-F29E-4555-A392-4F53684FF079}" srcOrd="1" destOrd="0" presId="urn:microsoft.com/office/officeart/2005/8/layout/hierarchy2"/>
    <dgm:cxn modelId="{F1A49AEA-85FB-49FF-9A0A-74D971A07426}" type="presParOf" srcId="{0A123905-F29E-4555-A392-4F53684FF079}" destId="{B5A9096B-5CB6-4E32-9D48-92D1F1F125CF}" srcOrd="0" destOrd="0" presId="urn:microsoft.com/office/officeart/2005/8/layout/hierarchy2"/>
    <dgm:cxn modelId="{C79F6BE2-5880-4E13-ADF5-4E8DF4774FDC}" type="presParOf" srcId="{B5A9096B-5CB6-4E32-9D48-92D1F1F125CF}" destId="{6EEE5240-43A4-4468-B2F5-02EED6609B64}" srcOrd="0" destOrd="0" presId="urn:microsoft.com/office/officeart/2005/8/layout/hierarchy2"/>
    <dgm:cxn modelId="{4DDA4FC9-C361-4FB9-B2AE-3AA4C491064F}" type="presParOf" srcId="{0A123905-F29E-4555-A392-4F53684FF079}" destId="{210C3164-AD79-4F47-A2EA-CA62238AE04F}" srcOrd="1" destOrd="0" presId="urn:microsoft.com/office/officeart/2005/8/layout/hierarchy2"/>
    <dgm:cxn modelId="{0FB2A162-9982-42B2-9C0F-CB36F7F43F76}" type="presParOf" srcId="{210C3164-AD79-4F47-A2EA-CA62238AE04F}" destId="{41E727F5-6F5D-4D25-A2B0-A4DD76F2A38D}" srcOrd="0" destOrd="0" presId="urn:microsoft.com/office/officeart/2005/8/layout/hierarchy2"/>
    <dgm:cxn modelId="{08AF0868-A037-46BA-B919-2F67E09CA486}" type="presParOf" srcId="{210C3164-AD79-4F47-A2EA-CA62238AE04F}" destId="{CD84044F-E09A-43BC-B057-36ED3A580D31}" srcOrd="1" destOrd="0" presId="urn:microsoft.com/office/officeart/2005/8/layout/hierarchy2"/>
    <dgm:cxn modelId="{D7BA1251-AC50-46D8-BF85-6C197AB7ADA2}" type="presParOf" srcId="{CD84044F-E09A-43BC-B057-36ED3A580D31}" destId="{D18EA5B3-144A-4D1B-AD2C-DE9DF6FB710E}" srcOrd="0" destOrd="0" presId="urn:microsoft.com/office/officeart/2005/8/layout/hierarchy2"/>
    <dgm:cxn modelId="{DD1F81AF-1D25-4A9B-A493-36F7CBC6205F}" type="presParOf" srcId="{D18EA5B3-144A-4D1B-AD2C-DE9DF6FB710E}" destId="{B4E24E16-EEEB-4E37-AB38-166751AB4403}" srcOrd="0" destOrd="0" presId="urn:microsoft.com/office/officeart/2005/8/layout/hierarchy2"/>
    <dgm:cxn modelId="{0BD45AE6-88A9-42C5-BE0A-7962326FB62D}" type="presParOf" srcId="{CD84044F-E09A-43BC-B057-36ED3A580D31}" destId="{3FF1E58D-1D16-474C-9703-531C21664A4F}" srcOrd="1" destOrd="0" presId="urn:microsoft.com/office/officeart/2005/8/layout/hierarchy2"/>
    <dgm:cxn modelId="{0DF63232-5402-4E59-91DE-C7E93AC145B4}" type="presParOf" srcId="{3FF1E58D-1D16-474C-9703-531C21664A4F}" destId="{40DB6F20-661C-48A2-854E-C7C3FD4EBAF2}" srcOrd="0" destOrd="0" presId="urn:microsoft.com/office/officeart/2005/8/layout/hierarchy2"/>
    <dgm:cxn modelId="{B34035E3-3817-46A2-A7A1-B2F12F07B68E}" type="presParOf" srcId="{3FF1E58D-1D16-474C-9703-531C21664A4F}" destId="{80B73916-F795-422D-9344-43D1041B493B}" srcOrd="1" destOrd="0" presId="urn:microsoft.com/office/officeart/2005/8/layout/hierarchy2"/>
    <dgm:cxn modelId="{131EE920-E524-4E9B-8C60-647C33A94E79}" type="presParOf" srcId="{80B73916-F795-422D-9344-43D1041B493B}" destId="{62656001-AE30-4A64-9227-2504F3998D0A}" srcOrd="0" destOrd="0" presId="urn:microsoft.com/office/officeart/2005/8/layout/hierarchy2"/>
    <dgm:cxn modelId="{FDA27A40-095B-4F2C-BC98-89E78C9DC67F}" type="presParOf" srcId="{62656001-AE30-4A64-9227-2504F3998D0A}" destId="{09B7ABA8-E893-4DCF-A74E-F777FBF4B3C0}" srcOrd="0" destOrd="0" presId="urn:microsoft.com/office/officeart/2005/8/layout/hierarchy2"/>
    <dgm:cxn modelId="{BC586554-865F-4913-95EA-37DAFCC1D6F6}" type="presParOf" srcId="{80B73916-F795-422D-9344-43D1041B493B}" destId="{C3609E0D-80BA-45F2-80AE-676A5C255FC9}" srcOrd="1" destOrd="0" presId="urn:microsoft.com/office/officeart/2005/8/layout/hierarchy2"/>
    <dgm:cxn modelId="{A64902D7-24AD-4346-A260-A4B5C3765E54}" type="presParOf" srcId="{C3609E0D-80BA-45F2-80AE-676A5C255FC9}" destId="{04D26B73-5DC7-4D74-BBCA-311F961696FE}" srcOrd="0" destOrd="0" presId="urn:microsoft.com/office/officeart/2005/8/layout/hierarchy2"/>
    <dgm:cxn modelId="{C776F4DB-1073-43A9-AD1E-9BA669F6FDBF}" type="presParOf" srcId="{C3609E0D-80BA-45F2-80AE-676A5C255FC9}" destId="{5872139B-C30B-4554-9736-86D8E7EBCE2E}" srcOrd="1" destOrd="0" presId="urn:microsoft.com/office/officeart/2005/8/layout/hierarchy2"/>
    <dgm:cxn modelId="{066B84F4-F67E-4927-9EC5-ECD4D24EA0CC}" type="presParOf" srcId="{CD84044F-E09A-43BC-B057-36ED3A580D31}" destId="{E7C0F449-71AB-422B-9DC0-F0226A395D29}" srcOrd="2" destOrd="0" presId="urn:microsoft.com/office/officeart/2005/8/layout/hierarchy2"/>
    <dgm:cxn modelId="{F7DE551C-ACFE-4CFC-8A95-5E502814D60B}" type="presParOf" srcId="{E7C0F449-71AB-422B-9DC0-F0226A395D29}" destId="{99F8D957-5508-483E-8BDC-B604B671A5BA}" srcOrd="0" destOrd="0" presId="urn:microsoft.com/office/officeart/2005/8/layout/hierarchy2"/>
    <dgm:cxn modelId="{EDD0EDA1-F833-45C1-8BE9-C8AC2028397B}" type="presParOf" srcId="{CD84044F-E09A-43BC-B057-36ED3A580D31}" destId="{65D2BEE5-B086-4C92-B234-5BDC0ECB2ACE}" srcOrd="3" destOrd="0" presId="urn:microsoft.com/office/officeart/2005/8/layout/hierarchy2"/>
    <dgm:cxn modelId="{B225822F-1D42-4184-A33D-54F1EA73736B}" type="presParOf" srcId="{65D2BEE5-B086-4C92-B234-5BDC0ECB2ACE}" destId="{959474A9-C46B-4C29-84BB-424A8B0F4280}" srcOrd="0" destOrd="0" presId="urn:microsoft.com/office/officeart/2005/8/layout/hierarchy2"/>
    <dgm:cxn modelId="{CE1B6CC8-A10A-4269-8BD1-101A70DD192B}" type="presParOf" srcId="{65D2BEE5-B086-4C92-B234-5BDC0ECB2ACE}" destId="{8BA4295E-ED95-4134-A31F-495F5C5CDDB8}" srcOrd="1" destOrd="0" presId="urn:microsoft.com/office/officeart/2005/8/layout/hierarchy2"/>
    <dgm:cxn modelId="{F439CF88-BB3D-4866-87EA-37E16352ED16}" type="presParOf" srcId="{8BA4295E-ED95-4134-A31F-495F5C5CDDB8}" destId="{3D092DFB-FE38-4C9E-AF1B-56A26009C113}" srcOrd="0" destOrd="0" presId="urn:microsoft.com/office/officeart/2005/8/layout/hierarchy2"/>
    <dgm:cxn modelId="{E30F0533-204E-4509-9325-5DAA9534BC1C}" type="presParOf" srcId="{3D092DFB-FE38-4C9E-AF1B-56A26009C113}" destId="{7C9CF65D-24E9-457D-B4B6-B066F7BAE080}" srcOrd="0" destOrd="0" presId="urn:microsoft.com/office/officeart/2005/8/layout/hierarchy2"/>
    <dgm:cxn modelId="{2430C633-EEB0-4C8D-9A30-B914622A99B4}" type="presParOf" srcId="{8BA4295E-ED95-4134-A31F-495F5C5CDDB8}" destId="{E0145782-61A9-4BCB-9E7C-2F78813D8B31}" srcOrd="1" destOrd="0" presId="urn:microsoft.com/office/officeart/2005/8/layout/hierarchy2"/>
    <dgm:cxn modelId="{49EBA13E-C1E4-4B20-9608-824C919F5A7F}" type="presParOf" srcId="{E0145782-61A9-4BCB-9E7C-2F78813D8B31}" destId="{FE42E022-DB97-4FD5-82CB-BB1DF6C7BE32}" srcOrd="0" destOrd="0" presId="urn:microsoft.com/office/officeart/2005/8/layout/hierarchy2"/>
    <dgm:cxn modelId="{C9024825-D82C-4DCA-8C29-78BD935013D4}" type="presParOf" srcId="{E0145782-61A9-4BCB-9E7C-2F78813D8B31}" destId="{FB22EEA3-5630-4255-ACCA-A45231AF2714}" srcOrd="1" destOrd="0" presId="urn:microsoft.com/office/officeart/2005/8/layout/hierarchy2"/>
    <dgm:cxn modelId="{7470087B-D2C5-403C-AAF4-26A969838E4A}" type="presParOf" srcId="{6A98294F-92FC-4B3F-AE58-E10F3E511722}" destId="{7CE1FD2F-D578-48D5-9436-BE62553D95BB}" srcOrd="2" destOrd="0" presId="urn:microsoft.com/office/officeart/2005/8/layout/hierarchy2"/>
    <dgm:cxn modelId="{B3BABA73-5421-437F-8698-C9F7C9F1E352}" type="presParOf" srcId="{7CE1FD2F-D578-48D5-9436-BE62553D95BB}" destId="{795C9727-E8D0-422C-AF2F-EA53B1E5A985}" srcOrd="0" destOrd="0" presId="urn:microsoft.com/office/officeart/2005/8/layout/hierarchy2"/>
    <dgm:cxn modelId="{F7902DAA-4ABB-41DE-9764-05F53A370D03}" type="presParOf" srcId="{6A98294F-92FC-4B3F-AE58-E10F3E511722}" destId="{6105E64B-BEDA-4EC9-A682-F07D3A1449D5}" srcOrd="3" destOrd="0" presId="urn:microsoft.com/office/officeart/2005/8/layout/hierarchy2"/>
    <dgm:cxn modelId="{815AB335-4172-451A-B4A2-99905B11F9C8}" type="presParOf" srcId="{6105E64B-BEDA-4EC9-A682-F07D3A1449D5}" destId="{90204435-8C04-41D9-8FD0-E38F649A93EE}" srcOrd="0" destOrd="0" presId="urn:microsoft.com/office/officeart/2005/8/layout/hierarchy2"/>
    <dgm:cxn modelId="{10016A63-A1CB-4D52-8FC2-24E65D5F7590}" type="presParOf" srcId="{6105E64B-BEDA-4EC9-A682-F07D3A1449D5}" destId="{85443FB7-22F2-4DEB-A6B1-9FD0C6F98EFD}" srcOrd="1" destOrd="0" presId="urn:microsoft.com/office/officeart/2005/8/layout/hierarchy2"/>
    <dgm:cxn modelId="{428573FB-8101-45C2-8687-4A9B73740545}" type="presParOf" srcId="{85443FB7-22F2-4DEB-A6B1-9FD0C6F98EFD}" destId="{807049ED-86F7-4803-8880-376DD7FFDB09}" srcOrd="0" destOrd="0" presId="urn:microsoft.com/office/officeart/2005/8/layout/hierarchy2"/>
    <dgm:cxn modelId="{2999D0A6-CC82-4072-89F2-DEABC0123F0C}" type="presParOf" srcId="{807049ED-86F7-4803-8880-376DD7FFDB09}" destId="{AD2CF7DB-76EB-42D9-A7B3-C75197A19119}" srcOrd="0" destOrd="0" presId="urn:microsoft.com/office/officeart/2005/8/layout/hierarchy2"/>
    <dgm:cxn modelId="{66F04B3B-88F3-47C2-BC93-497B68F4B02D}" type="presParOf" srcId="{85443FB7-22F2-4DEB-A6B1-9FD0C6F98EFD}" destId="{F92E522C-1008-4B1A-B01E-F2DB82D5221F}" srcOrd="1" destOrd="0" presId="urn:microsoft.com/office/officeart/2005/8/layout/hierarchy2"/>
    <dgm:cxn modelId="{D88652F4-B990-408D-844D-53C11A9C2586}" type="presParOf" srcId="{F92E522C-1008-4B1A-B01E-F2DB82D5221F}" destId="{216366AF-CF84-4187-96E1-A4DFDD11B7E0}" srcOrd="0" destOrd="0" presId="urn:microsoft.com/office/officeart/2005/8/layout/hierarchy2"/>
    <dgm:cxn modelId="{A46E3602-2C00-403C-90A7-A62303D31331}" type="presParOf" srcId="{F92E522C-1008-4B1A-B01E-F2DB82D5221F}" destId="{5572C9B7-FB9B-4672-94E8-B524A9EE3D9D}" srcOrd="1" destOrd="0" presId="urn:microsoft.com/office/officeart/2005/8/layout/hierarchy2"/>
    <dgm:cxn modelId="{08C55C34-889E-4115-B589-CB8D80BF5976}" type="presParOf" srcId="{5572C9B7-FB9B-4672-94E8-B524A9EE3D9D}" destId="{506C4A6F-00D6-4EEE-817A-2EE06E7B1AC2}" srcOrd="0" destOrd="0" presId="urn:microsoft.com/office/officeart/2005/8/layout/hierarchy2"/>
    <dgm:cxn modelId="{1847DD06-5FB7-4907-928F-5A8C2E05D58C}" type="presParOf" srcId="{506C4A6F-00D6-4EEE-817A-2EE06E7B1AC2}" destId="{92FE50AF-5F6B-43E4-8FFF-F8FDBEC0F77E}" srcOrd="0" destOrd="0" presId="urn:microsoft.com/office/officeart/2005/8/layout/hierarchy2"/>
    <dgm:cxn modelId="{BF449DD9-3A2C-4139-94F9-54B0639FEE24}" type="presParOf" srcId="{5572C9B7-FB9B-4672-94E8-B524A9EE3D9D}" destId="{B469A148-6667-4FEA-B52B-EC40BFCC75D9}" srcOrd="1" destOrd="0" presId="urn:microsoft.com/office/officeart/2005/8/layout/hierarchy2"/>
    <dgm:cxn modelId="{6CA313EC-27EB-48AA-9A24-3CF79BE627F4}" type="presParOf" srcId="{B469A148-6667-4FEA-B52B-EC40BFCC75D9}" destId="{071A2519-1426-4EF9-9CC2-5DEDDCC54228}" srcOrd="0" destOrd="0" presId="urn:microsoft.com/office/officeart/2005/8/layout/hierarchy2"/>
    <dgm:cxn modelId="{27FCF29E-D070-4FC7-805E-4D084C93CDBD}" type="presParOf" srcId="{B469A148-6667-4FEA-B52B-EC40BFCC75D9}" destId="{70B3E3A8-D0D6-4BB7-AF04-C381F6417687}" srcOrd="1" destOrd="0" presId="urn:microsoft.com/office/officeart/2005/8/layout/hierarchy2"/>
    <dgm:cxn modelId="{87311200-35D8-4572-B559-17F7EAD24336}" type="presParOf" srcId="{85443FB7-22F2-4DEB-A6B1-9FD0C6F98EFD}" destId="{B0E56D19-6C2B-4F4A-A9CC-FDE026520681}" srcOrd="2" destOrd="0" presId="urn:microsoft.com/office/officeart/2005/8/layout/hierarchy2"/>
    <dgm:cxn modelId="{A0B704D8-AE23-4908-8E93-39B0D393A3A5}" type="presParOf" srcId="{B0E56D19-6C2B-4F4A-A9CC-FDE026520681}" destId="{247ED8E0-D1D9-41BC-A521-B3D6A0C80A6E}" srcOrd="0" destOrd="0" presId="urn:microsoft.com/office/officeart/2005/8/layout/hierarchy2"/>
    <dgm:cxn modelId="{761DCFA4-F590-4772-B25F-7D6BC90FE010}" type="presParOf" srcId="{85443FB7-22F2-4DEB-A6B1-9FD0C6F98EFD}" destId="{E1C78A28-37B9-48F1-B51C-430362228CC1}" srcOrd="3" destOrd="0" presId="urn:microsoft.com/office/officeart/2005/8/layout/hierarchy2"/>
    <dgm:cxn modelId="{0DABC37F-A781-4A6A-8201-522D8431C88A}" type="presParOf" srcId="{E1C78A28-37B9-48F1-B51C-430362228CC1}" destId="{6F221EB3-934A-47D6-AAB3-E79AE7B7497A}" srcOrd="0" destOrd="0" presId="urn:microsoft.com/office/officeart/2005/8/layout/hierarchy2"/>
    <dgm:cxn modelId="{4BF101CD-73D2-4154-A228-D9535D18AAC0}" type="presParOf" srcId="{E1C78A28-37B9-48F1-B51C-430362228CC1}" destId="{CB23495A-BBB5-4D0D-A47E-AED282443739}" srcOrd="1" destOrd="0" presId="urn:microsoft.com/office/officeart/2005/8/layout/hierarchy2"/>
    <dgm:cxn modelId="{BCF8B57D-25EA-4335-ABB5-31FBF1C24B5F}" type="presParOf" srcId="{CB23495A-BBB5-4D0D-A47E-AED282443739}" destId="{695B116B-5F1A-4976-BAD3-BF11957AEC41}" srcOrd="0" destOrd="0" presId="urn:microsoft.com/office/officeart/2005/8/layout/hierarchy2"/>
    <dgm:cxn modelId="{B94B495C-4258-4E15-BB6A-FE812A2B347C}" type="presParOf" srcId="{695B116B-5F1A-4976-BAD3-BF11957AEC41}" destId="{76A171E5-4A22-455E-89CF-AA41A1234A45}" srcOrd="0" destOrd="0" presId="urn:microsoft.com/office/officeart/2005/8/layout/hierarchy2"/>
    <dgm:cxn modelId="{C62B77C8-8C1F-4F59-A48D-1C0EDB772B0C}" type="presParOf" srcId="{CB23495A-BBB5-4D0D-A47E-AED282443739}" destId="{390D975D-D83E-4E09-88C8-E73D39CF4E3E}" srcOrd="1" destOrd="0" presId="urn:microsoft.com/office/officeart/2005/8/layout/hierarchy2"/>
    <dgm:cxn modelId="{EEFF2A2E-229F-4DBF-AF3B-DEE9A2E58FD7}" type="presParOf" srcId="{390D975D-D83E-4E09-88C8-E73D39CF4E3E}" destId="{795F071D-E3F4-4379-B46B-3128ABCB50EF}" srcOrd="0" destOrd="0" presId="urn:microsoft.com/office/officeart/2005/8/layout/hierarchy2"/>
    <dgm:cxn modelId="{D4CEEF12-92D5-437A-8EC2-F47FCDCCD1B1}" type="presParOf" srcId="{390D975D-D83E-4E09-88C8-E73D39CF4E3E}" destId="{77690A96-89E9-42ED-BAE9-B2062953A8FA}" srcOrd="1" destOrd="0" presId="urn:microsoft.com/office/officeart/2005/8/layout/hierarchy2"/>
    <dgm:cxn modelId="{AECFC4A2-326A-47DC-8CDA-A02F176D4B4A}" type="presParOf" srcId="{85443FB7-22F2-4DEB-A6B1-9FD0C6F98EFD}" destId="{6E71AC5E-7096-462D-999D-8526CFC947B4}" srcOrd="4" destOrd="0" presId="urn:microsoft.com/office/officeart/2005/8/layout/hierarchy2"/>
    <dgm:cxn modelId="{0C7D22B6-C55D-4C05-B5C6-23EAE3035902}" type="presParOf" srcId="{6E71AC5E-7096-462D-999D-8526CFC947B4}" destId="{A6854924-0D24-4C4B-B838-D8B31D115858}" srcOrd="0" destOrd="0" presId="urn:microsoft.com/office/officeart/2005/8/layout/hierarchy2"/>
    <dgm:cxn modelId="{0327B938-5D6E-4A1F-B0AA-A7DE8DF1FEFA}" type="presParOf" srcId="{85443FB7-22F2-4DEB-A6B1-9FD0C6F98EFD}" destId="{EA2A375D-97E7-4A3E-A3FE-BB5E60FB4E5A}" srcOrd="5" destOrd="0" presId="urn:microsoft.com/office/officeart/2005/8/layout/hierarchy2"/>
    <dgm:cxn modelId="{E57D1526-83B0-4313-8189-3646C40D1FB1}" type="presParOf" srcId="{EA2A375D-97E7-4A3E-A3FE-BB5E60FB4E5A}" destId="{D35EDA0C-10F7-418A-8709-74496E14C3B3}" srcOrd="0" destOrd="0" presId="urn:microsoft.com/office/officeart/2005/8/layout/hierarchy2"/>
    <dgm:cxn modelId="{023853E4-F7AA-470C-A9EA-97359B718616}" type="presParOf" srcId="{EA2A375D-97E7-4A3E-A3FE-BB5E60FB4E5A}" destId="{86D9F982-C2B1-4309-A678-7927A41F4621}" srcOrd="1" destOrd="0" presId="urn:microsoft.com/office/officeart/2005/8/layout/hierarchy2"/>
    <dgm:cxn modelId="{03B467FB-4546-4630-AE5C-042D081D3480}" type="presParOf" srcId="{86D9F982-C2B1-4309-A678-7927A41F4621}" destId="{D20E85CF-3AF0-468B-B830-FCADABD9C978}" srcOrd="0" destOrd="0" presId="urn:microsoft.com/office/officeart/2005/8/layout/hierarchy2"/>
    <dgm:cxn modelId="{161284EC-85E4-4D89-9D0A-58A4118B79A6}" type="presParOf" srcId="{D20E85CF-3AF0-468B-B830-FCADABD9C978}" destId="{570289C3-8995-4AF5-A0F9-182F35D19891}" srcOrd="0" destOrd="0" presId="urn:microsoft.com/office/officeart/2005/8/layout/hierarchy2"/>
    <dgm:cxn modelId="{B69040C3-7B37-4659-8685-731C139C812F}" type="presParOf" srcId="{86D9F982-C2B1-4309-A678-7927A41F4621}" destId="{FA758FEA-32AF-40E1-883A-FC4F73435C6B}" srcOrd="1" destOrd="0" presId="urn:microsoft.com/office/officeart/2005/8/layout/hierarchy2"/>
    <dgm:cxn modelId="{77DB2E11-9151-4647-AC3F-CECFFD60A943}" type="presParOf" srcId="{FA758FEA-32AF-40E1-883A-FC4F73435C6B}" destId="{2C0FF127-0EAB-4DE3-B538-EA5D7D23660A}" srcOrd="0" destOrd="0" presId="urn:microsoft.com/office/officeart/2005/8/layout/hierarchy2"/>
    <dgm:cxn modelId="{3DF23CFB-433E-4580-A22A-F9F907241F18}" type="presParOf" srcId="{FA758FEA-32AF-40E1-883A-FC4F73435C6B}" destId="{C7574B1D-B038-448B-A84E-CD814326B95F}" srcOrd="1" destOrd="0" presId="urn:microsoft.com/office/officeart/2005/8/layout/hierarchy2"/>
    <dgm:cxn modelId="{D7C3205D-C3F8-418D-8D51-D072A41BBAB7}" type="presParOf" srcId="{85443FB7-22F2-4DEB-A6B1-9FD0C6F98EFD}" destId="{87AE6EA4-8654-4B49-A311-004BE6C08665}" srcOrd="6" destOrd="0" presId="urn:microsoft.com/office/officeart/2005/8/layout/hierarchy2"/>
    <dgm:cxn modelId="{F54C4747-06A1-4094-8AC7-9843B0C0EA7F}" type="presParOf" srcId="{87AE6EA4-8654-4B49-A311-004BE6C08665}" destId="{7D213A16-5C8E-4F18-BBBB-D169DB4FE6BD}" srcOrd="0" destOrd="0" presId="urn:microsoft.com/office/officeart/2005/8/layout/hierarchy2"/>
    <dgm:cxn modelId="{54A1257E-D9DD-495B-B28A-B558CA745256}" type="presParOf" srcId="{85443FB7-22F2-4DEB-A6B1-9FD0C6F98EFD}" destId="{E8A72329-D532-4343-85E8-C25A5A5BD623}" srcOrd="7" destOrd="0" presId="urn:microsoft.com/office/officeart/2005/8/layout/hierarchy2"/>
    <dgm:cxn modelId="{2F761A4F-D2CC-408D-B730-C8880A214F06}" type="presParOf" srcId="{E8A72329-D532-4343-85E8-C25A5A5BD623}" destId="{324091B2-B02E-4D56-A5F4-695EF1F7EFD5}" srcOrd="0" destOrd="0" presId="urn:microsoft.com/office/officeart/2005/8/layout/hierarchy2"/>
    <dgm:cxn modelId="{89286849-3660-4B61-8C26-F6F956E59E1E}" type="presParOf" srcId="{E8A72329-D532-4343-85E8-C25A5A5BD623}" destId="{8D841D76-8EE1-45C7-8FF8-9BC6F8B40952}" srcOrd="1" destOrd="0" presId="urn:microsoft.com/office/officeart/2005/8/layout/hierarchy2"/>
    <dgm:cxn modelId="{CC28BF60-E1AC-4A2C-B5B0-A8464C3F185A}" type="presParOf" srcId="{8D841D76-8EE1-45C7-8FF8-9BC6F8B40952}" destId="{215D5DC7-EF16-475F-9FCE-F08E7FBED33E}" srcOrd="0" destOrd="0" presId="urn:microsoft.com/office/officeart/2005/8/layout/hierarchy2"/>
    <dgm:cxn modelId="{D9B9524E-FFEE-4374-A9EA-7557D4E09407}" type="presParOf" srcId="{215D5DC7-EF16-475F-9FCE-F08E7FBED33E}" destId="{C08F332E-3C37-46F4-AC8A-E077F2FF73E3}" srcOrd="0" destOrd="0" presId="urn:microsoft.com/office/officeart/2005/8/layout/hierarchy2"/>
    <dgm:cxn modelId="{5C460D65-C06F-4425-ABAC-1AAF66A540BF}" type="presParOf" srcId="{8D841D76-8EE1-45C7-8FF8-9BC6F8B40952}" destId="{7B0C827F-787F-4CCC-9BA1-F17080EB58D6}" srcOrd="1" destOrd="0" presId="urn:microsoft.com/office/officeart/2005/8/layout/hierarchy2"/>
    <dgm:cxn modelId="{12E89E93-7931-4E84-83F2-9EC8D0A236EB}" type="presParOf" srcId="{7B0C827F-787F-4CCC-9BA1-F17080EB58D6}" destId="{D468C1A0-DE3B-4FE4-B46E-E4CD693D5CFA}" srcOrd="0" destOrd="0" presId="urn:microsoft.com/office/officeart/2005/8/layout/hierarchy2"/>
    <dgm:cxn modelId="{C34C8F50-D393-4ECB-88DF-DBEF26908D09}" type="presParOf" srcId="{7B0C827F-787F-4CCC-9BA1-F17080EB58D6}" destId="{67F1327F-F596-4CBC-9FC2-0780A13FFA1D}" srcOrd="1" destOrd="0" presId="urn:microsoft.com/office/officeart/2005/8/layout/hierarchy2"/>
  </dgm:cxnLst>
  <dgm:bg/>
  <dgm:whole/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8AB8900-F1DC-4DFE-A422-8EFC081B0395}" type="doc">
      <dgm:prSet loTypeId="urn:microsoft.com/office/officeart/2005/8/layout/hierarchy2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2CFA660C-CDB0-424D-ABFC-4EB0544B3A9F}">
      <dgm:prSet phldrT="[Texto]"/>
      <dgm:spPr/>
      <dgm:t>
        <a:bodyPr/>
        <a:lstStyle/>
        <a:p>
          <a:r>
            <a:rPr lang="es-MX" dirty="0" smtClean="0"/>
            <a:t>Estructura externa de la tierra</a:t>
          </a:r>
          <a:endParaRPr lang="es-ES" dirty="0"/>
        </a:p>
      </dgm:t>
    </dgm:pt>
    <dgm:pt modelId="{A8B2DE28-3421-4286-A67C-5223EFF44F3A}" type="parTrans" cxnId="{7ECC5745-C0C4-45E7-B73E-0C990D742045}">
      <dgm:prSet/>
      <dgm:spPr/>
      <dgm:t>
        <a:bodyPr/>
        <a:lstStyle/>
        <a:p>
          <a:endParaRPr lang="es-ES"/>
        </a:p>
      </dgm:t>
    </dgm:pt>
    <dgm:pt modelId="{17D82F69-B1DA-4FED-A671-81F3FAC40ECC}" type="sibTrans" cxnId="{7ECC5745-C0C4-45E7-B73E-0C990D742045}">
      <dgm:prSet/>
      <dgm:spPr/>
      <dgm:t>
        <a:bodyPr/>
        <a:lstStyle/>
        <a:p>
          <a:endParaRPr lang="es-ES"/>
        </a:p>
      </dgm:t>
    </dgm:pt>
    <dgm:pt modelId="{752D8B1D-E30F-4FA1-8ADE-4FFFFA396CC2}">
      <dgm:prSet phldrT="[Texto]"/>
      <dgm:spPr/>
      <dgm:t>
        <a:bodyPr/>
        <a:lstStyle/>
        <a:p>
          <a:r>
            <a:rPr lang="es-MX" dirty="0" smtClean="0"/>
            <a:t>atmosfera</a:t>
          </a:r>
          <a:endParaRPr lang="es-ES" dirty="0"/>
        </a:p>
      </dgm:t>
    </dgm:pt>
    <dgm:pt modelId="{B6128E90-D1F6-45DA-AEFA-54F4F8838B36}" type="parTrans" cxnId="{F0A60668-7254-4691-A0DD-8A2399AB2E71}">
      <dgm:prSet/>
      <dgm:spPr/>
      <dgm:t>
        <a:bodyPr/>
        <a:lstStyle/>
        <a:p>
          <a:endParaRPr lang="es-ES"/>
        </a:p>
      </dgm:t>
    </dgm:pt>
    <dgm:pt modelId="{AED66BDE-4F5F-4BB2-A9A7-1C31E5DA8938}" type="sibTrans" cxnId="{F0A60668-7254-4691-A0DD-8A2399AB2E71}">
      <dgm:prSet/>
      <dgm:spPr/>
      <dgm:t>
        <a:bodyPr/>
        <a:lstStyle/>
        <a:p>
          <a:endParaRPr lang="es-ES"/>
        </a:p>
      </dgm:t>
    </dgm:pt>
    <dgm:pt modelId="{73BB400D-1BAE-40FF-AABB-4351F349EDC2}">
      <dgm:prSet phldrT="[Texto]"/>
      <dgm:spPr/>
      <dgm:t>
        <a:bodyPr/>
        <a:lstStyle/>
        <a:p>
          <a:r>
            <a:rPr lang="es-MX" dirty="0" smtClean="0"/>
            <a:t>Satélites,  capa de ozono </a:t>
          </a:r>
          <a:endParaRPr lang="es-ES" dirty="0"/>
        </a:p>
      </dgm:t>
    </dgm:pt>
    <dgm:pt modelId="{2BA692A8-8DDB-47B0-BA27-64A1B5A8E5D3}" type="parTrans" cxnId="{51A0F7DD-8BB7-49CE-8508-254F58994F6C}">
      <dgm:prSet/>
      <dgm:spPr/>
      <dgm:t>
        <a:bodyPr/>
        <a:lstStyle/>
        <a:p>
          <a:endParaRPr lang="es-ES"/>
        </a:p>
      </dgm:t>
    </dgm:pt>
    <dgm:pt modelId="{CD719BD6-7356-4FC7-A776-020A7691F49E}" type="sibTrans" cxnId="{51A0F7DD-8BB7-49CE-8508-254F58994F6C}">
      <dgm:prSet/>
      <dgm:spPr/>
      <dgm:t>
        <a:bodyPr/>
        <a:lstStyle/>
        <a:p>
          <a:endParaRPr lang="es-ES"/>
        </a:p>
      </dgm:t>
    </dgm:pt>
    <dgm:pt modelId="{E785AB64-D73D-4330-95CA-3B151DC54E36}">
      <dgm:prSet phldrT="[Texto]"/>
      <dgm:spPr/>
      <dgm:t>
        <a:bodyPr/>
        <a:lstStyle/>
        <a:p>
          <a:r>
            <a:rPr lang="es-MX" dirty="0" smtClean="0"/>
            <a:t>hidrosfera</a:t>
          </a:r>
          <a:endParaRPr lang="es-ES" dirty="0"/>
        </a:p>
      </dgm:t>
    </dgm:pt>
    <dgm:pt modelId="{509C110A-1025-457A-9C74-DBE40CA5FA3D}" type="parTrans" cxnId="{A81183A2-D1C0-4032-B6F1-E2AEE0CA3CCE}">
      <dgm:prSet/>
      <dgm:spPr/>
      <dgm:t>
        <a:bodyPr/>
        <a:lstStyle/>
        <a:p>
          <a:endParaRPr lang="es-ES"/>
        </a:p>
      </dgm:t>
    </dgm:pt>
    <dgm:pt modelId="{7F964245-240A-464A-8F0E-163D8E73FE56}" type="sibTrans" cxnId="{A81183A2-D1C0-4032-B6F1-E2AEE0CA3CCE}">
      <dgm:prSet/>
      <dgm:spPr/>
      <dgm:t>
        <a:bodyPr/>
        <a:lstStyle/>
        <a:p>
          <a:endParaRPr lang="es-ES"/>
        </a:p>
      </dgm:t>
    </dgm:pt>
    <dgm:pt modelId="{ADA447A1-276A-4F6C-8B2E-A700EB0CBF45}">
      <dgm:prSet phldrT="[Texto]"/>
      <dgm:spPr/>
      <dgm:t>
        <a:bodyPr/>
        <a:lstStyle/>
        <a:p>
          <a:r>
            <a:rPr lang="es-MX" dirty="0" smtClean="0"/>
            <a:t>Ríos mares lagos</a:t>
          </a:r>
        </a:p>
        <a:p>
          <a:r>
            <a:rPr lang="es-MX" dirty="0" smtClean="0"/>
            <a:t>Vapor de agua hielo y nieve</a:t>
          </a:r>
          <a:endParaRPr lang="es-ES" dirty="0"/>
        </a:p>
      </dgm:t>
    </dgm:pt>
    <dgm:pt modelId="{D8465F7C-F059-49AB-A74C-C54F9FD2BBE5}" type="parTrans" cxnId="{B83C14B5-5F8F-4B8C-AB95-E8A96E07DC36}">
      <dgm:prSet/>
      <dgm:spPr/>
      <dgm:t>
        <a:bodyPr/>
        <a:lstStyle/>
        <a:p>
          <a:endParaRPr lang="es-ES"/>
        </a:p>
      </dgm:t>
    </dgm:pt>
    <dgm:pt modelId="{39DB8EF3-E669-412D-9601-7BFFC12A76BA}" type="sibTrans" cxnId="{B83C14B5-5F8F-4B8C-AB95-E8A96E07DC36}">
      <dgm:prSet/>
      <dgm:spPr/>
      <dgm:t>
        <a:bodyPr/>
        <a:lstStyle/>
        <a:p>
          <a:endParaRPr lang="es-ES"/>
        </a:p>
      </dgm:t>
    </dgm:pt>
    <dgm:pt modelId="{ACFFBA4C-7905-40C7-B127-46D4BC058A3D}">
      <dgm:prSet/>
      <dgm:spPr/>
      <dgm:t>
        <a:bodyPr/>
        <a:lstStyle/>
        <a:p>
          <a:r>
            <a:rPr lang="es-MX" dirty="0" err="1" smtClean="0"/>
            <a:t>geosfera</a:t>
          </a:r>
          <a:endParaRPr lang="es-ES" dirty="0"/>
        </a:p>
      </dgm:t>
    </dgm:pt>
    <dgm:pt modelId="{661A38E5-0B7B-4DFE-8D01-E25B97164359}" type="parTrans" cxnId="{721886E8-5E74-4D65-BDD9-0AF54B472F7A}">
      <dgm:prSet/>
      <dgm:spPr/>
      <dgm:t>
        <a:bodyPr/>
        <a:lstStyle/>
        <a:p>
          <a:endParaRPr lang="es-ES"/>
        </a:p>
      </dgm:t>
    </dgm:pt>
    <dgm:pt modelId="{D44616E9-8CC1-43F7-A2F2-A361465A473B}" type="sibTrans" cxnId="{721886E8-5E74-4D65-BDD9-0AF54B472F7A}">
      <dgm:prSet/>
      <dgm:spPr/>
      <dgm:t>
        <a:bodyPr/>
        <a:lstStyle/>
        <a:p>
          <a:endParaRPr lang="es-ES"/>
        </a:p>
      </dgm:t>
    </dgm:pt>
    <dgm:pt modelId="{0E586166-1F27-4C54-81DC-21D25D285D44}">
      <dgm:prSet/>
      <dgm:spPr/>
      <dgm:t>
        <a:bodyPr/>
        <a:lstStyle/>
        <a:p>
          <a:r>
            <a:rPr lang="es-MX" dirty="0" smtClean="0"/>
            <a:t>Roca solida  corteza</a:t>
          </a:r>
        </a:p>
        <a:p>
          <a:r>
            <a:rPr lang="es-MX" dirty="0" smtClean="0"/>
            <a:t>Rocas fundidas manto</a:t>
          </a:r>
          <a:endParaRPr lang="es-ES" dirty="0"/>
        </a:p>
      </dgm:t>
    </dgm:pt>
    <dgm:pt modelId="{544864A8-3C65-4577-B833-352E7A143897}" type="parTrans" cxnId="{BFE07B8E-A2E2-4B9A-A5B9-8D4B4538125D}">
      <dgm:prSet/>
      <dgm:spPr/>
      <dgm:t>
        <a:bodyPr/>
        <a:lstStyle/>
        <a:p>
          <a:endParaRPr lang="es-ES"/>
        </a:p>
      </dgm:t>
    </dgm:pt>
    <dgm:pt modelId="{6DF32B6C-EAFC-4EF0-9EEB-E1064EE894AA}" type="sibTrans" cxnId="{BFE07B8E-A2E2-4B9A-A5B9-8D4B4538125D}">
      <dgm:prSet/>
      <dgm:spPr/>
      <dgm:t>
        <a:bodyPr/>
        <a:lstStyle/>
        <a:p>
          <a:endParaRPr lang="es-ES"/>
        </a:p>
      </dgm:t>
    </dgm:pt>
    <dgm:pt modelId="{3CBC8802-6C86-4C3A-893E-2751A135B7BE}">
      <dgm:prSet/>
      <dgm:spPr/>
      <dgm:t>
        <a:bodyPr/>
        <a:lstStyle/>
        <a:p>
          <a:r>
            <a:rPr lang="es-MX" dirty="0" smtClean="0"/>
            <a:t>Liquido solido </a:t>
          </a:r>
          <a:r>
            <a:rPr lang="es-MX" dirty="0" err="1" smtClean="0"/>
            <a:t>nucleo</a:t>
          </a:r>
          <a:endParaRPr lang="es-ES" dirty="0"/>
        </a:p>
      </dgm:t>
    </dgm:pt>
    <dgm:pt modelId="{20C20DDA-0E82-48CB-810E-615D66A3B86B}" type="parTrans" cxnId="{18EB5696-5E03-4416-A60D-9535AFA426CC}">
      <dgm:prSet/>
      <dgm:spPr/>
      <dgm:t>
        <a:bodyPr/>
        <a:lstStyle/>
        <a:p>
          <a:endParaRPr lang="es-ES"/>
        </a:p>
      </dgm:t>
    </dgm:pt>
    <dgm:pt modelId="{73ABA9F3-FAA4-4FE0-A12A-F3968854601D}" type="sibTrans" cxnId="{18EB5696-5E03-4416-A60D-9535AFA426CC}">
      <dgm:prSet/>
      <dgm:spPr/>
      <dgm:t>
        <a:bodyPr/>
        <a:lstStyle/>
        <a:p>
          <a:endParaRPr lang="es-ES"/>
        </a:p>
      </dgm:t>
    </dgm:pt>
    <dgm:pt modelId="{96E1D265-2B30-4446-9A5D-D5BBAC485107}">
      <dgm:prSet/>
      <dgm:spPr/>
      <dgm:t>
        <a:bodyPr/>
        <a:lstStyle/>
        <a:p>
          <a:r>
            <a:rPr lang="es-MX" dirty="0" smtClean="0"/>
            <a:t>estratosfera</a:t>
          </a:r>
          <a:endParaRPr lang="es-ES" dirty="0"/>
        </a:p>
      </dgm:t>
    </dgm:pt>
    <dgm:pt modelId="{7B624D11-40BC-40E8-A650-3F5A7BD71803}" type="parTrans" cxnId="{3CF5930E-938A-4C07-BDB4-C62221F3518E}">
      <dgm:prSet/>
      <dgm:spPr/>
      <dgm:t>
        <a:bodyPr/>
        <a:lstStyle/>
        <a:p>
          <a:endParaRPr lang="es-ES"/>
        </a:p>
      </dgm:t>
    </dgm:pt>
    <dgm:pt modelId="{ED1E9F9D-45D0-4698-A6FB-594495933F52}" type="sibTrans" cxnId="{3CF5930E-938A-4C07-BDB4-C62221F3518E}">
      <dgm:prSet/>
      <dgm:spPr/>
      <dgm:t>
        <a:bodyPr/>
        <a:lstStyle/>
        <a:p>
          <a:endParaRPr lang="es-ES"/>
        </a:p>
      </dgm:t>
    </dgm:pt>
    <dgm:pt modelId="{767EE325-2476-4C97-968B-DFA1F6D0DDAA}">
      <dgm:prSet/>
      <dgm:spPr/>
      <dgm:t>
        <a:bodyPr/>
        <a:lstStyle/>
        <a:p>
          <a:r>
            <a:rPr lang="es-MX" dirty="0" smtClean="0"/>
            <a:t>troposfera</a:t>
          </a:r>
          <a:endParaRPr lang="es-ES" dirty="0"/>
        </a:p>
      </dgm:t>
    </dgm:pt>
    <dgm:pt modelId="{C16A05EE-1FBD-42C4-83CB-64ED2301A1EF}" type="parTrans" cxnId="{AF83FB1F-335D-40CE-B04C-F8A362FD924A}">
      <dgm:prSet/>
      <dgm:spPr/>
      <dgm:t>
        <a:bodyPr/>
        <a:lstStyle/>
        <a:p>
          <a:endParaRPr lang="es-ES"/>
        </a:p>
      </dgm:t>
    </dgm:pt>
    <dgm:pt modelId="{3D7C4E1A-256C-4392-B077-F45A37623052}" type="sibTrans" cxnId="{AF83FB1F-335D-40CE-B04C-F8A362FD924A}">
      <dgm:prSet/>
      <dgm:spPr/>
      <dgm:t>
        <a:bodyPr/>
        <a:lstStyle/>
        <a:p>
          <a:endParaRPr lang="es-ES"/>
        </a:p>
      </dgm:t>
    </dgm:pt>
    <dgm:pt modelId="{02D63E66-480E-49F5-9B93-ED1F2BEE2D35}" type="pres">
      <dgm:prSet presAssocID="{D8AB8900-F1DC-4DFE-A422-8EFC081B0395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2048DA7A-AACA-432F-8735-B0C66169FAA9}" type="pres">
      <dgm:prSet presAssocID="{2CFA660C-CDB0-424D-ABFC-4EB0544B3A9F}" presName="root1" presStyleCnt="0"/>
      <dgm:spPr/>
    </dgm:pt>
    <dgm:pt modelId="{82A8913E-A1B1-47A4-B8CE-BA1262B0638C}" type="pres">
      <dgm:prSet presAssocID="{2CFA660C-CDB0-424D-ABFC-4EB0544B3A9F}" presName="LevelOneTextNode" presStyleLbl="node0" presStyleIdx="0" presStyleCnt="1">
        <dgm:presLayoutVars>
          <dgm:chPref val="3"/>
        </dgm:presLayoutVars>
      </dgm:prSet>
      <dgm:spPr/>
    </dgm:pt>
    <dgm:pt modelId="{9F845B7B-D21C-4075-9545-80D112CC8C6D}" type="pres">
      <dgm:prSet presAssocID="{2CFA660C-CDB0-424D-ABFC-4EB0544B3A9F}" presName="level2hierChild" presStyleCnt="0"/>
      <dgm:spPr/>
    </dgm:pt>
    <dgm:pt modelId="{563B6E11-9C33-4670-853A-2C72AD6E5C97}" type="pres">
      <dgm:prSet presAssocID="{B6128E90-D1F6-45DA-AEFA-54F4F8838B36}" presName="conn2-1" presStyleLbl="parChTrans1D2" presStyleIdx="0" presStyleCnt="3"/>
      <dgm:spPr/>
    </dgm:pt>
    <dgm:pt modelId="{B4D66476-5095-4995-89ED-155A0EF0B68D}" type="pres">
      <dgm:prSet presAssocID="{B6128E90-D1F6-45DA-AEFA-54F4F8838B36}" presName="connTx" presStyleLbl="parChTrans1D2" presStyleIdx="0" presStyleCnt="3"/>
      <dgm:spPr/>
    </dgm:pt>
    <dgm:pt modelId="{F8F6EAA8-B454-41D5-9201-96727B1BED4A}" type="pres">
      <dgm:prSet presAssocID="{752D8B1D-E30F-4FA1-8ADE-4FFFFA396CC2}" presName="root2" presStyleCnt="0"/>
      <dgm:spPr/>
    </dgm:pt>
    <dgm:pt modelId="{7D69E594-CA36-423E-965C-B3A2A5F219BD}" type="pres">
      <dgm:prSet presAssocID="{752D8B1D-E30F-4FA1-8ADE-4FFFFA396CC2}" presName="LevelTwoTextNode" presStyleLbl="node2" presStyleIdx="0" presStyleCnt="3">
        <dgm:presLayoutVars>
          <dgm:chPref val="3"/>
        </dgm:presLayoutVars>
      </dgm:prSet>
      <dgm:spPr/>
    </dgm:pt>
    <dgm:pt modelId="{F115DDA1-5800-4380-8C7E-E54AF9CA611F}" type="pres">
      <dgm:prSet presAssocID="{752D8B1D-E30F-4FA1-8ADE-4FFFFA396CC2}" presName="level3hierChild" presStyleCnt="0"/>
      <dgm:spPr/>
    </dgm:pt>
    <dgm:pt modelId="{77E6DD08-B9F7-4D8B-8DE9-CD3310D0D9BC}" type="pres">
      <dgm:prSet presAssocID="{C16A05EE-1FBD-42C4-83CB-64ED2301A1EF}" presName="conn2-1" presStyleLbl="parChTrans1D3" presStyleIdx="0" presStyleCnt="6"/>
      <dgm:spPr/>
    </dgm:pt>
    <dgm:pt modelId="{B8DEA158-BD82-44C2-B10A-DF9E5269E30E}" type="pres">
      <dgm:prSet presAssocID="{C16A05EE-1FBD-42C4-83CB-64ED2301A1EF}" presName="connTx" presStyleLbl="parChTrans1D3" presStyleIdx="0" presStyleCnt="6"/>
      <dgm:spPr/>
    </dgm:pt>
    <dgm:pt modelId="{B9554ADC-5D57-449D-9D99-E1DB2B1F7AAE}" type="pres">
      <dgm:prSet presAssocID="{767EE325-2476-4C97-968B-DFA1F6D0DDAA}" presName="root2" presStyleCnt="0"/>
      <dgm:spPr/>
    </dgm:pt>
    <dgm:pt modelId="{B49A366B-DA25-4FA0-A14B-72CF8F75CD5D}" type="pres">
      <dgm:prSet presAssocID="{767EE325-2476-4C97-968B-DFA1F6D0DDAA}" presName="LevelTwoTextNode" presStyleLbl="node3" presStyleIdx="0" presStyleCnt="6">
        <dgm:presLayoutVars>
          <dgm:chPref val="3"/>
        </dgm:presLayoutVars>
      </dgm:prSet>
      <dgm:spPr/>
    </dgm:pt>
    <dgm:pt modelId="{3E80829B-EAB4-4B53-A406-AB5668365FD6}" type="pres">
      <dgm:prSet presAssocID="{767EE325-2476-4C97-968B-DFA1F6D0DDAA}" presName="level3hierChild" presStyleCnt="0"/>
      <dgm:spPr/>
    </dgm:pt>
    <dgm:pt modelId="{4E8FB233-D492-45E5-8C07-D4205DCCA43C}" type="pres">
      <dgm:prSet presAssocID="{7B624D11-40BC-40E8-A650-3F5A7BD71803}" presName="conn2-1" presStyleLbl="parChTrans1D3" presStyleIdx="1" presStyleCnt="6"/>
      <dgm:spPr/>
    </dgm:pt>
    <dgm:pt modelId="{F05CB986-0C22-4BA5-A07B-9ADE94B02108}" type="pres">
      <dgm:prSet presAssocID="{7B624D11-40BC-40E8-A650-3F5A7BD71803}" presName="connTx" presStyleLbl="parChTrans1D3" presStyleIdx="1" presStyleCnt="6"/>
      <dgm:spPr/>
    </dgm:pt>
    <dgm:pt modelId="{51B6EF81-C884-495E-8361-41B5D2DE4080}" type="pres">
      <dgm:prSet presAssocID="{96E1D265-2B30-4446-9A5D-D5BBAC485107}" presName="root2" presStyleCnt="0"/>
      <dgm:spPr/>
    </dgm:pt>
    <dgm:pt modelId="{1D396989-6CE2-4AFC-A647-3B22E4684359}" type="pres">
      <dgm:prSet presAssocID="{96E1D265-2B30-4446-9A5D-D5BBAC485107}" presName="LevelTwoTextNode" presStyleLbl="node3" presStyleIdx="1" presStyleCnt="6">
        <dgm:presLayoutVars>
          <dgm:chPref val="3"/>
        </dgm:presLayoutVars>
      </dgm:prSet>
      <dgm:spPr/>
    </dgm:pt>
    <dgm:pt modelId="{41A2B5DA-89D0-499D-95E8-E95BC89A35DC}" type="pres">
      <dgm:prSet presAssocID="{96E1D265-2B30-4446-9A5D-D5BBAC485107}" presName="level3hierChild" presStyleCnt="0"/>
      <dgm:spPr/>
    </dgm:pt>
    <dgm:pt modelId="{66A6EFAA-4AFC-4D6E-80A5-923CB9E5D699}" type="pres">
      <dgm:prSet presAssocID="{2BA692A8-8DDB-47B0-BA27-64A1B5A8E5D3}" presName="conn2-1" presStyleLbl="parChTrans1D3" presStyleIdx="2" presStyleCnt="6"/>
      <dgm:spPr/>
    </dgm:pt>
    <dgm:pt modelId="{90DDFDFD-7A89-4BC0-9D62-0FA17166EB9B}" type="pres">
      <dgm:prSet presAssocID="{2BA692A8-8DDB-47B0-BA27-64A1B5A8E5D3}" presName="connTx" presStyleLbl="parChTrans1D3" presStyleIdx="2" presStyleCnt="6"/>
      <dgm:spPr/>
    </dgm:pt>
    <dgm:pt modelId="{FAD4D222-A44A-41D6-9F58-E818F8A26E49}" type="pres">
      <dgm:prSet presAssocID="{73BB400D-1BAE-40FF-AABB-4351F349EDC2}" presName="root2" presStyleCnt="0"/>
      <dgm:spPr/>
    </dgm:pt>
    <dgm:pt modelId="{F3655FA9-881D-4F53-A525-9802592B33D8}" type="pres">
      <dgm:prSet presAssocID="{73BB400D-1BAE-40FF-AABB-4351F349EDC2}" presName="LevelTwoTextNode" presStyleLbl="node3" presStyleIdx="2" presStyleCnt="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402B43B7-6A25-43B6-822C-435E2F448CFB}" type="pres">
      <dgm:prSet presAssocID="{73BB400D-1BAE-40FF-AABB-4351F349EDC2}" presName="level3hierChild" presStyleCnt="0"/>
      <dgm:spPr/>
    </dgm:pt>
    <dgm:pt modelId="{84C07EEA-AC9B-4F35-B53B-C08CEE68CDCF}" type="pres">
      <dgm:prSet presAssocID="{509C110A-1025-457A-9C74-DBE40CA5FA3D}" presName="conn2-1" presStyleLbl="parChTrans1D2" presStyleIdx="1" presStyleCnt="3"/>
      <dgm:spPr/>
    </dgm:pt>
    <dgm:pt modelId="{F381D44B-6EDC-4107-91B8-37B8230000E1}" type="pres">
      <dgm:prSet presAssocID="{509C110A-1025-457A-9C74-DBE40CA5FA3D}" presName="connTx" presStyleLbl="parChTrans1D2" presStyleIdx="1" presStyleCnt="3"/>
      <dgm:spPr/>
    </dgm:pt>
    <dgm:pt modelId="{F5A75F58-5671-4FE9-89AD-8DC65A69966D}" type="pres">
      <dgm:prSet presAssocID="{E785AB64-D73D-4330-95CA-3B151DC54E36}" presName="root2" presStyleCnt="0"/>
      <dgm:spPr/>
    </dgm:pt>
    <dgm:pt modelId="{A38C090F-293B-4C7A-9ED9-13CB9F58061E}" type="pres">
      <dgm:prSet presAssocID="{E785AB64-D73D-4330-95CA-3B151DC54E36}" presName="LevelTwoTextNode" presStyleLbl="node2" presStyleIdx="1" presStyleCnt="3">
        <dgm:presLayoutVars>
          <dgm:chPref val="3"/>
        </dgm:presLayoutVars>
      </dgm:prSet>
      <dgm:spPr/>
    </dgm:pt>
    <dgm:pt modelId="{9FD1D6A5-3356-4DCD-92FD-60E076DC9D88}" type="pres">
      <dgm:prSet presAssocID="{E785AB64-D73D-4330-95CA-3B151DC54E36}" presName="level3hierChild" presStyleCnt="0"/>
      <dgm:spPr/>
    </dgm:pt>
    <dgm:pt modelId="{F3912430-55A4-464D-80B5-ABAE78D7C591}" type="pres">
      <dgm:prSet presAssocID="{D8465F7C-F059-49AB-A74C-C54F9FD2BBE5}" presName="conn2-1" presStyleLbl="parChTrans1D3" presStyleIdx="3" presStyleCnt="6"/>
      <dgm:spPr/>
    </dgm:pt>
    <dgm:pt modelId="{160E988A-3D80-408A-8ABC-425CD9A1C93F}" type="pres">
      <dgm:prSet presAssocID="{D8465F7C-F059-49AB-A74C-C54F9FD2BBE5}" presName="connTx" presStyleLbl="parChTrans1D3" presStyleIdx="3" presStyleCnt="6"/>
      <dgm:spPr/>
    </dgm:pt>
    <dgm:pt modelId="{4A41875F-9F58-4A38-9A4E-6EB3A280BF01}" type="pres">
      <dgm:prSet presAssocID="{ADA447A1-276A-4F6C-8B2E-A700EB0CBF45}" presName="root2" presStyleCnt="0"/>
      <dgm:spPr/>
    </dgm:pt>
    <dgm:pt modelId="{04E918AE-E304-4844-83F3-4A9461FE0EB3}" type="pres">
      <dgm:prSet presAssocID="{ADA447A1-276A-4F6C-8B2E-A700EB0CBF45}" presName="LevelTwoTextNode" presStyleLbl="node3" presStyleIdx="3" presStyleCnt="6">
        <dgm:presLayoutVars>
          <dgm:chPref val="3"/>
        </dgm:presLayoutVars>
      </dgm:prSet>
      <dgm:spPr/>
    </dgm:pt>
    <dgm:pt modelId="{C38C4C48-F260-4482-97C3-E943F9CDB857}" type="pres">
      <dgm:prSet presAssocID="{ADA447A1-276A-4F6C-8B2E-A700EB0CBF45}" presName="level3hierChild" presStyleCnt="0"/>
      <dgm:spPr/>
    </dgm:pt>
    <dgm:pt modelId="{A8108731-6AE0-4B6E-8E55-58C1ED117296}" type="pres">
      <dgm:prSet presAssocID="{661A38E5-0B7B-4DFE-8D01-E25B97164359}" presName="conn2-1" presStyleLbl="parChTrans1D2" presStyleIdx="2" presStyleCnt="3"/>
      <dgm:spPr/>
    </dgm:pt>
    <dgm:pt modelId="{51CFB558-0C3F-487D-A12E-F505CD322CC7}" type="pres">
      <dgm:prSet presAssocID="{661A38E5-0B7B-4DFE-8D01-E25B97164359}" presName="connTx" presStyleLbl="parChTrans1D2" presStyleIdx="2" presStyleCnt="3"/>
      <dgm:spPr/>
    </dgm:pt>
    <dgm:pt modelId="{A243B5F3-22AC-444F-B32C-69144C5AA203}" type="pres">
      <dgm:prSet presAssocID="{ACFFBA4C-7905-40C7-B127-46D4BC058A3D}" presName="root2" presStyleCnt="0"/>
      <dgm:spPr/>
    </dgm:pt>
    <dgm:pt modelId="{4E06C1F6-AB72-4262-A892-38E592858BA1}" type="pres">
      <dgm:prSet presAssocID="{ACFFBA4C-7905-40C7-B127-46D4BC058A3D}" presName="LevelTwoTextNode" presStyleLbl="node2" presStyleIdx="2" presStyleCnt="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01BDC62C-0922-460A-B970-391D63DE8CC2}" type="pres">
      <dgm:prSet presAssocID="{ACFFBA4C-7905-40C7-B127-46D4BC058A3D}" presName="level3hierChild" presStyleCnt="0"/>
      <dgm:spPr/>
    </dgm:pt>
    <dgm:pt modelId="{77244C91-8478-4010-AB96-D8F0840BF08B}" type="pres">
      <dgm:prSet presAssocID="{544864A8-3C65-4577-B833-352E7A143897}" presName="conn2-1" presStyleLbl="parChTrans1D3" presStyleIdx="4" presStyleCnt="6"/>
      <dgm:spPr/>
    </dgm:pt>
    <dgm:pt modelId="{5DD3BF06-C736-456A-AFB8-39F3746C497A}" type="pres">
      <dgm:prSet presAssocID="{544864A8-3C65-4577-B833-352E7A143897}" presName="connTx" presStyleLbl="parChTrans1D3" presStyleIdx="4" presStyleCnt="6"/>
      <dgm:spPr/>
    </dgm:pt>
    <dgm:pt modelId="{E839D83E-48E3-4DBF-ABD1-58092F3718D1}" type="pres">
      <dgm:prSet presAssocID="{0E586166-1F27-4C54-81DC-21D25D285D44}" presName="root2" presStyleCnt="0"/>
      <dgm:spPr/>
    </dgm:pt>
    <dgm:pt modelId="{8A3F89F6-6A1B-4C52-9A0D-F93DD0803F5F}" type="pres">
      <dgm:prSet presAssocID="{0E586166-1F27-4C54-81DC-21D25D285D44}" presName="LevelTwoTextNode" presStyleLbl="node3" presStyleIdx="4" presStyleCnt="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A013C5AF-18BB-486D-9803-59EC14958432}" type="pres">
      <dgm:prSet presAssocID="{0E586166-1F27-4C54-81DC-21D25D285D44}" presName="level3hierChild" presStyleCnt="0"/>
      <dgm:spPr/>
    </dgm:pt>
    <dgm:pt modelId="{81B18570-2017-4EDA-B55F-4AFA5EE34D54}" type="pres">
      <dgm:prSet presAssocID="{20C20DDA-0E82-48CB-810E-615D66A3B86B}" presName="conn2-1" presStyleLbl="parChTrans1D3" presStyleIdx="5" presStyleCnt="6"/>
      <dgm:spPr/>
    </dgm:pt>
    <dgm:pt modelId="{1F23C2BB-9E04-4D86-84DD-32829502E606}" type="pres">
      <dgm:prSet presAssocID="{20C20DDA-0E82-48CB-810E-615D66A3B86B}" presName="connTx" presStyleLbl="parChTrans1D3" presStyleIdx="5" presStyleCnt="6"/>
      <dgm:spPr/>
    </dgm:pt>
    <dgm:pt modelId="{44CCF9E5-D27D-4384-BF4F-AB4964219A86}" type="pres">
      <dgm:prSet presAssocID="{3CBC8802-6C86-4C3A-893E-2751A135B7BE}" presName="root2" presStyleCnt="0"/>
      <dgm:spPr/>
    </dgm:pt>
    <dgm:pt modelId="{33739737-D3C7-4B53-A3B6-1F25383AB8B9}" type="pres">
      <dgm:prSet presAssocID="{3CBC8802-6C86-4C3A-893E-2751A135B7BE}" presName="LevelTwoTextNode" presStyleLbl="node3" presStyleIdx="5" presStyleCnt="6">
        <dgm:presLayoutVars>
          <dgm:chPref val="3"/>
        </dgm:presLayoutVars>
      </dgm:prSet>
      <dgm:spPr/>
    </dgm:pt>
    <dgm:pt modelId="{64251E31-982B-40B6-B89D-20DB7FC0A55E}" type="pres">
      <dgm:prSet presAssocID="{3CBC8802-6C86-4C3A-893E-2751A135B7BE}" presName="level3hierChild" presStyleCnt="0"/>
      <dgm:spPr/>
    </dgm:pt>
  </dgm:ptLst>
  <dgm:cxnLst>
    <dgm:cxn modelId="{1B3E14C6-3380-4F46-99AB-89E51C7E7679}" type="presOf" srcId="{2CFA660C-CDB0-424D-ABFC-4EB0544B3A9F}" destId="{82A8913E-A1B1-47A4-B8CE-BA1262B0638C}" srcOrd="0" destOrd="0" presId="urn:microsoft.com/office/officeart/2005/8/layout/hierarchy2"/>
    <dgm:cxn modelId="{503C77DB-AEC6-486F-8424-B3BB700774D5}" type="presOf" srcId="{509C110A-1025-457A-9C74-DBE40CA5FA3D}" destId="{84C07EEA-AC9B-4F35-B53B-C08CEE68CDCF}" srcOrd="0" destOrd="0" presId="urn:microsoft.com/office/officeart/2005/8/layout/hierarchy2"/>
    <dgm:cxn modelId="{949B10D7-5894-4BFD-97B5-899B5299C9B0}" type="presOf" srcId="{7B624D11-40BC-40E8-A650-3F5A7BD71803}" destId="{4E8FB233-D492-45E5-8C07-D4205DCCA43C}" srcOrd="0" destOrd="0" presId="urn:microsoft.com/office/officeart/2005/8/layout/hierarchy2"/>
    <dgm:cxn modelId="{D8379421-11B7-49E2-9A26-C10EA43F0080}" type="presOf" srcId="{544864A8-3C65-4577-B833-352E7A143897}" destId="{77244C91-8478-4010-AB96-D8F0840BF08B}" srcOrd="0" destOrd="0" presId="urn:microsoft.com/office/officeart/2005/8/layout/hierarchy2"/>
    <dgm:cxn modelId="{28E8A54A-4938-4204-B424-B46859268599}" type="presOf" srcId="{2BA692A8-8DDB-47B0-BA27-64A1B5A8E5D3}" destId="{90DDFDFD-7A89-4BC0-9D62-0FA17166EB9B}" srcOrd="1" destOrd="0" presId="urn:microsoft.com/office/officeart/2005/8/layout/hierarchy2"/>
    <dgm:cxn modelId="{8DE5FC56-6FB4-40C6-BF34-54546E3748FE}" type="presOf" srcId="{20C20DDA-0E82-48CB-810E-615D66A3B86B}" destId="{81B18570-2017-4EDA-B55F-4AFA5EE34D54}" srcOrd="0" destOrd="0" presId="urn:microsoft.com/office/officeart/2005/8/layout/hierarchy2"/>
    <dgm:cxn modelId="{358D5D60-A4E1-42F2-91A4-027A18517163}" type="presOf" srcId="{ACFFBA4C-7905-40C7-B127-46D4BC058A3D}" destId="{4E06C1F6-AB72-4262-A892-38E592858BA1}" srcOrd="0" destOrd="0" presId="urn:microsoft.com/office/officeart/2005/8/layout/hierarchy2"/>
    <dgm:cxn modelId="{3CF5930E-938A-4C07-BDB4-C62221F3518E}" srcId="{752D8B1D-E30F-4FA1-8ADE-4FFFFA396CC2}" destId="{96E1D265-2B30-4446-9A5D-D5BBAC485107}" srcOrd="1" destOrd="0" parTransId="{7B624D11-40BC-40E8-A650-3F5A7BD71803}" sibTransId="{ED1E9F9D-45D0-4698-A6FB-594495933F52}"/>
    <dgm:cxn modelId="{7ECC5745-C0C4-45E7-B73E-0C990D742045}" srcId="{D8AB8900-F1DC-4DFE-A422-8EFC081B0395}" destId="{2CFA660C-CDB0-424D-ABFC-4EB0544B3A9F}" srcOrd="0" destOrd="0" parTransId="{A8B2DE28-3421-4286-A67C-5223EFF44F3A}" sibTransId="{17D82F69-B1DA-4FED-A671-81F3FAC40ECC}"/>
    <dgm:cxn modelId="{5C87B18D-F20F-45BC-A48E-FDA3D1CD9667}" type="presOf" srcId="{B6128E90-D1F6-45DA-AEFA-54F4F8838B36}" destId="{563B6E11-9C33-4670-853A-2C72AD6E5C97}" srcOrd="0" destOrd="0" presId="urn:microsoft.com/office/officeart/2005/8/layout/hierarchy2"/>
    <dgm:cxn modelId="{FD8306F0-C956-4D94-840A-05F8B58F1AEC}" type="presOf" srcId="{C16A05EE-1FBD-42C4-83CB-64ED2301A1EF}" destId="{77E6DD08-B9F7-4D8B-8DE9-CD3310D0D9BC}" srcOrd="0" destOrd="0" presId="urn:microsoft.com/office/officeart/2005/8/layout/hierarchy2"/>
    <dgm:cxn modelId="{4BFD444F-6BFB-4B33-90B9-8B87A7869229}" type="presOf" srcId="{7B624D11-40BC-40E8-A650-3F5A7BD71803}" destId="{F05CB986-0C22-4BA5-A07B-9ADE94B02108}" srcOrd="1" destOrd="0" presId="urn:microsoft.com/office/officeart/2005/8/layout/hierarchy2"/>
    <dgm:cxn modelId="{AF83FB1F-335D-40CE-B04C-F8A362FD924A}" srcId="{752D8B1D-E30F-4FA1-8ADE-4FFFFA396CC2}" destId="{767EE325-2476-4C97-968B-DFA1F6D0DDAA}" srcOrd="0" destOrd="0" parTransId="{C16A05EE-1FBD-42C4-83CB-64ED2301A1EF}" sibTransId="{3D7C4E1A-256C-4392-B077-F45A37623052}"/>
    <dgm:cxn modelId="{7EE62F9D-73BC-4FD9-B6BD-A403335D361C}" type="presOf" srcId="{20C20DDA-0E82-48CB-810E-615D66A3B86B}" destId="{1F23C2BB-9E04-4D86-84DD-32829502E606}" srcOrd="1" destOrd="0" presId="urn:microsoft.com/office/officeart/2005/8/layout/hierarchy2"/>
    <dgm:cxn modelId="{FD31374A-82BD-4DD1-9CF4-E7C19067C768}" type="presOf" srcId="{752D8B1D-E30F-4FA1-8ADE-4FFFFA396CC2}" destId="{7D69E594-CA36-423E-965C-B3A2A5F219BD}" srcOrd="0" destOrd="0" presId="urn:microsoft.com/office/officeart/2005/8/layout/hierarchy2"/>
    <dgm:cxn modelId="{1D5C3F0A-7C12-4008-9302-ECAE1E4B0454}" type="presOf" srcId="{D8465F7C-F059-49AB-A74C-C54F9FD2BBE5}" destId="{F3912430-55A4-464D-80B5-ABAE78D7C591}" srcOrd="0" destOrd="0" presId="urn:microsoft.com/office/officeart/2005/8/layout/hierarchy2"/>
    <dgm:cxn modelId="{3CEBA78C-AE6D-4786-A32B-7AB84DF97ACF}" type="presOf" srcId="{2BA692A8-8DDB-47B0-BA27-64A1B5A8E5D3}" destId="{66A6EFAA-4AFC-4D6E-80A5-923CB9E5D699}" srcOrd="0" destOrd="0" presId="urn:microsoft.com/office/officeart/2005/8/layout/hierarchy2"/>
    <dgm:cxn modelId="{18EB5696-5E03-4416-A60D-9535AFA426CC}" srcId="{ACFFBA4C-7905-40C7-B127-46D4BC058A3D}" destId="{3CBC8802-6C86-4C3A-893E-2751A135B7BE}" srcOrd="1" destOrd="0" parTransId="{20C20DDA-0E82-48CB-810E-615D66A3B86B}" sibTransId="{73ABA9F3-FAA4-4FE0-A12A-F3968854601D}"/>
    <dgm:cxn modelId="{767CC773-6F4F-4C65-A76D-9EBA59F800F9}" type="presOf" srcId="{73BB400D-1BAE-40FF-AABB-4351F349EDC2}" destId="{F3655FA9-881D-4F53-A525-9802592B33D8}" srcOrd="0" destOrd="0" presId="urn:microsoft.com/office/officeart/2005/8/layout/hierarchy2"/>
    <dgm:cxn modelId="{DEF4D9B7-C822-4631-82B3-09C1BEF92816}" type="presOf" srcId="{D8465F7C-F059-49AB-A74C-C54F9FD2BBE5}" destId="{160E988A-3D80-408A-8ABC-425CD9A1C93F}" srcOrd="1" destOrd="0" presId="urn:microsoft.com/office/officeart/2005/8/layout/hierarchy2"/>
    <dgm:cxn modelId="{635082EA-D05F-4D5B-A50A-9CE36B27D8D7}" type="presOf" srcId="{96E1D265-2B30-4446-9A5D-D5BBAC485107}" destId="{1D396989-6CE2-4AFC-A647-3B22E4684359}" srcOrd="0" destOrd="0" presId="urn:microsoft.com/office/officeart/2005/8/layout/hierarchy2"/>
    <dgm:cxn modelId="{CFB7A604-0BBA-4C6E-9299-DE88D0762A4E}" type="presOf" srcId="{B6128E90-D1F6-45DA-AEFA-54F4F8838B36}" destId="{B4D66476-5095-4995-89ED-155A0EF0B68D}" srcOrd="1" destOrd="0" presId="urn:microsoft.com/office/officeart/2005/8/layout/hierarchy2"/>
    <dgm:cxn modelId="{721886E8-5E74-4D65-BDD9-0AF54B472F7A}" srcId="{2CFA660C-CDB0-424D-ABFC-4EB0544B3A9F}" destId="{ACFFBA4C-7905-40C7-B127-46D4BC058A3D}" srcOrd="2" destOrd="0" parTransId="{661A38E5-0B7B-4DFE-8D01-E25B97164359}" sibTransId="{D44616E9-8CC1-43F7-A2F2-A361465A473B}"/>
    <dgm:cxn modelId="{70D56007-319E-4173-BB84-86B7D9954E9B}" type="presOf" srcId="{ADA447A1-276A-4F6C-8B2E-A700EB0CBF45}" destId="{04E918AE-E304-4844-83F3-4A9461FE0EB3}" srcOrd="0" destOrd="0" presId="urn:microsoft.com/office/officeart/2005/8/layout/hierarchy2"/>
    <dgm:cxn modelId="{51A0F7DD-8BB7-49CE-8508-254F58994F6C}" srcId="{752D8B1D-E30F-4FA1-8ADE-4FFFFA396CC2}" destId="{73BB400D-1BAE-40FF-AABB-4351F349EDC2}" srcOrd="2" destOrd="0" parTransId="{2BA692A8-8DDB-47B0-BA27-64A1B5A8E5D3}" sibTransId="{CD719BD6-7356-4FC7-A776-020A7691F49E}"/>
    <dgm:cxn modelId="{234F2FC7-FDD2-4CF1-BE89-E2397FDD6F09}" type="presOf" srcId="{3CBC8802-6C86-4C3A-893E-2751A135B7BE}" destId="{33739737-D3C7-4B53-A3B6-1F25383AB8B9}" srcOrd="0" destOrd="0" presId="urn:microsoft.com/office/officeart/2005/8/layout/hierarchy2"/>
    <dgm:cxn modelId="{0487DDB2-1F73-4B8F-A929-DCB6773A446B}" type="presOf" srcId="{C16A05EE-1FBD-42C4-83CB-64ED2301A1EF}" destId="{B8DEA158-BD82-44C2-B10A-DF9E5269E30E}" srcOrd="1" destOrd="0" presId="urn:microsoft.com/office/officeart/2005/8/layout/hierarchy2"/>
    <dgm:cxn modelId="{F0A60668-7254-4691-A0DD-8A2399AB2E71}" srcId="{2CFA660C-CDB0-424D-ABFC-4EB0544B3A9F}" destId="{752D8B1D-E30F-4FA1-8ADE-4FFFFA396CC2}" srcOrd="0" destOrd="0" parTransId="{B6128E90-D1F6-45DA-AEFA-54F4F8838B36}" sibTransId="{AED66BDE-4F5F-4BB2-A9A7-1C31E5DA8938}"/>
    <dgm:cxn modelId="{77591E83-4B77-424E-83DA-E613AE85EAC7}" type="presOf" srcId="{D8AB8900-F1DC-4DFE-A422-8EFC081B0395}" destId="{02D63E66-480E-49F5-9B93-ED1F2BEE2D35}" srcOrd="0" destOrd="0" presId="urn:microsoft.com/office/officeart/2005/8/layout/hierarchy2"/>
    <dgm:cxn modelId="{A81183A2-D1C0-4032-B6F1-E2AEE0CA3CCE}" srcId="{2CFA660C-CDB0-424D-ABFC-4EB0544B3A9F}" destId="{E785AB64-D73D-4330-95CA-3B151DC54E36}" srcOrd="1" destOrd="0" parTransId="{509C110A-1025-457A-9C74-DBE40CA5FA3D}" sibTransId="{7F964245-240A-464A-8F0E-163D8E73FE56}"/>
    <dgm:cxn modelId="{4D4715BF-22AA-49FB-B1F6-884FE12C5BF6}" type="presOf" srcId="{E785AB64-D73D-4330-95CA-3B151DC54E36}" destId="{A38C090F-293B-4C7A-9ED9-13CB9F58061E}" srcOrd="0" destOrd="0" presId="urn:microsoft.com/office/officeart/2005/8/layout/hierarchy2"/>
    <dgm:cxn modelId="{BFE07B8E-A2E2-4B9A-A5B9-8D4B4538125D}" srcId="{ACFFBA4C-7905-40C7-B127-46D4BC058A3D}" destId="{0E586166-1F27-4C54-81DC-21D25D285D44}" srcOrd="0" destOrd="0" parTransId="{544864A8-3C65-4577-B833-352E7A143897}" sibTransId="{6DF32B6C-EAFC-4EF0-9EEB-E1064EE894AA}"/>
    <dgm:cxn modelId="{4DCF78FB-7878-4E53-A072-FAB2338C9784}" type="presOf" srcId="{509C110A-1025-457A-9C74-DBE40CA5FA3D}" destId="{F381D44B-6EDC-4107-91B8-37B8230000E1}" srcOrd="1" destOrd="0" presId="urn:microsoft.com/office/officeart/2005/8/layout/hierarchy2"/>
    <dgm:cxn modelId="{EE0E41D5-8EF4-4DA6-A78D-39D2DA9E1E58}" type="presOf" srcId="{0E586166-1F27-4C54-81DC-21D25D285D44}" destId="{8A3F89F6-6A1B-4C52-9A0D-F93DD0803F5F}" srcOrd="0" destOrd="0" presId="urn:microsoft.com/office/officeart/2005/8/layout/hierarchy2"/>
    <dgm:cxn modelId="{B83C14B5-5F8F-4B8C-AB95-E8A96E07DC36}" srcId="{E785AB64-D73D-4330-95CA-3B151DC54E36}" destId="{ADA447A1-276A-4F6C-8B2E-A700EB0CBF45}" srcOrd="0" destOrd="0" parTransId="{D8465F7C-F059-49AB-A74C-C54F9FD2BBE5}" sibTransId="{39DB8EF3-E669-412D-9601-7BFFC12A76BA}"/>
    <dgm:cxn modelId="{5612F237-825C-41CE-8227-956D9534B377}" type="presOf" srcId="{544864A8-3C65-4577-B833-352E7A143897}" destId="{5DD3BF06-C736-456A-AFB8-39F3746C497A}" srcOrd="1" destOrd="0" presId="urn:microsoft.com/office/officeart/2005/8/layout/hierarchy2"/>
    <dgm:cxn modelId="{7A79C43E-916D-4AE3-ABD4-C3FFA8159E36}" type="presOf" srcId="{661A38E5-0B7B-4DFE-8D01-E25B97164359}" destId="{51CFB558-0C3F-487D-A12E-F505CD322CC7}" srcOrd="1" destOrd="0" presId="urn:microsoft.com/office/officeart/2005/8/layout/hierarchy2"/>
    <dgm:cxn modelId="{74BA2194-1DDA-4330-ACBF-3222889CEA7F}" type="presOf" srcId="{767EE325-2476-4C97-968B-DFA1F6D0DDAA}" destId="{B49A366B-DA25-4FA0-A14B-72CF8F75CD5D}" srcOrd="0" destOrd="0" presId="urn:microsoft.com/office/officeart/2005/8/layout/hierarchy2"/>
    <dgm:cxn modelId="{DDFADE9B-DD2E-40FD-82C1-53281CE80BA3}" type="presOf" srcId="{661A38E5-0B7B-4DFE-8D01-E25B97164359}" destId="{A8108731-6AE0-4B6E-8E55-58C1ED117296}" srcOrd="0" destOrd="0" presId="urn:microsoft.com/office/officeart/2005/8/layout/hierarchy2"/>
    <dgm:cxn modelId="{225F408C-2FB9-4FEB-963B-7D6821784595}" type="presParOf" srcId="{02D63E66-480E-49F5-9B93-ED1F2BEE2D35}" destId="{2048DA7A-AACA-432F-8735-B0C66169FAA9}" srcOrd="0" destOrd="0" presId="urn:microsoft.com/office/officeart/2005/8/layout/hierarchy2"/>
    <dgm:cxn modelId="{D806C5B8-66B3-42E6-9C0E-75A66B61D924}" type="presParOf" srcId="{2048DA7A-AACA-432F-8735-B0C66169FAA9}" destId="{82A8913E-A1B1-47A4-B8CE-BA1262B0638C}" srcOrd="0" destOrd="0" presId="urn:microsoft.com/office/officeart/2005/8/layout/hierarchy2"/>
    <dgm:cxn modelId="{0531CDD2-6A76-4998-B075-FB8275560F00}" type="presParOf" srcId="{2048DA7A-AACA-432F-8735-B0C66169FAA9}" destId="{9F845B7B-D21C-4075-9545-80D112CC8C6D}" srcOrd="1" destOrd="0" presId="urn:microsoft.com/office/officeart/2005/8/layout/hierarchy2"/>
    <dgm:cxn modelId="{67969DEA-A282-40F6-8200-170A346754DB}" type="presParOf" srcId="{9F845B7B-D21C-4075-9545-80D112CC8C6D}" destId="{563B6E11-9C33-4670-853A-2C72AD6E5C97}" srcOrd="0" destOrd="0" presId="urn:microsoft.com/office/officeart/2005/8/layout/hierarchy2"/>
    <dgm:cxn modelId="{500D81E1-D5D5-4228-9F7E-1AAF9ED2F23B}" type="presParOf" srcId="{563B6E11-9C33-4670-853A-2C72AD6E5C97}" destId="{B4D66476-5095-4995-89ED-155A0EF0B68D}" srcOrd="0" destOrd="0" presId="urn:microsoft.com/office/officeart/2005/8/layout/hierarchy2"/>
    <dgm:cxn modelId="{C6CF4B8B-19E8-4F13-8AFA-1FD34B6642CB}" type="presParOf" srcId="{9F845B7B-D21C-4075-9545-80D112CC8C6D}" destId="{F8F6EAA8-B454-41D5-9201-96727B1BED4A}" srcOrd="1" destOrd="0" presId="urn:microsoft.com/office/officeart/2005/8/layout/hierarchy2"/>
    <dgm:cxn modelId="{40512EB4-9C5E-4617-8B27-EF0B4D543622}" type="presParOf" srcId="{F8F6EAA8-B454-41D5-9201-96727B1BED4A}" destId="{7D69E594-CA36-423E-965C-B3A2A5F219BD}" srcOrd="0" destOrd="0" presId="urn:microsoft.com/office/officeart/2005/8/layout/hierarchy2"/>
    <dgm:cxn modelId="{19D19001-5051-46BC-9AF2-5B1AE8B117C8}" type="presParOf" srcId="{F8F6EAA8-B454-41D5-9201-96727B1BED4A}" destId="{F115DDA1-5800-4380-8C7E-E54AF9CA611F}" srcOrd="1" destOrd="0" presId="urn:microsoft.com/office/officeart/2005/8/layout/hierarchy2"/>
    <dgm:cxn modelId="{17240F30-0B4F-4196-8C61-BCCDD5B18977}" type="presParOf" srcId="{F115DDA1-5800-4380-8C7E-E54AF9CA611F}" destId="{77E6DD08-B9F7-4D8B-8DE9-CD3310D0D9BC}" srcOrd="0" destOrd="0" presId="urn:microsoft.com/office/officeart/2005/8/layout/hierarchy2"/>
    <dgm:cxn modelId="{04E23CF3-B2D4-45C1-9017-5B767D763593}" type="presParOf" srcId="{77E6DD08-B9F7-4D8B-8DE9-CD3310D0D9BC}" destId="{B8DEA158-BD82-44C2-B10A-DF9E5269E30E}" srcOrd="0" destOrd="0" presId="urn:microsoft.com/office/officeart/2005/8/layout/hierarchy2"/>
    <dgm:cxn modelId="{312A79DE-CAF5-4010-8CD9-334D542C6315}" type="presParOf" srcId="{F115DDA1-5800-4380-8C7E-E54AF9CA611F}" destId="{B9554ADC-5D57-449D-9D99-E1DB2B1F7AAE}" srcOrd="1" destOrd="0" presId="urn:microsoft.com/office/officeart/2005/8/layout/hierarchy2"/>
    <dgm:cxn modelId="{7BC29A4A-3BCC-4E12-A9BA-5F7B8441CEF0}" type="presParOf" srcId="{B9554ADC-5D57-449D-9D99-E1DB2B1F7AAE}" destId="{B49A366B-DA25-4FA0-A14B-72CF8F75CD5D}" srcOrd="0" destOrd="0" presId="urn:microsoft.com/office/officeart/2005/8/layout/hierarchy2"/>
    <dgm:cxn modelId="{6D76C7AD-EFBC-4E8B-8057-149D7C2FA79C}" type="presParOf" srcId="{B9554ADC-5D57-449D-9D99-E1DB2B1F7AAE}" destId="{3E80829B-EAB4-4B53-A406-AB5668365FD6}" srcOrd="1" destOrd="0" presId="urn:microsoft.com/office/officeart/2005/8/layout/hierarchy2"/>
    <dgm:cxn modelId="{230545E2-C56E-4C5B-B08E-A18CEC9251F1}" type="presParOf" srcId="{F115DDA1-5800-4380-8C7E-E54AF9CA611F}" destId="{4E8FB233-D492-45E5-8C07-D4205DCCA43C}" srcOrd="2" destOrd="0" presId="urn:microsoft.com/office/officeart/2005/8/layout/hierarchy2"/>
    <dgm:cxn modelId="{C3994ACE-F7EF-4285-A4F7-0CA2EDB83E60}" type="presParOf" srcId="{4E8FB233-D492-45E5-8C07-D4205DCCA43C}" destId="{F05CB986-0C22-4BA5-A07B-9ADE94B02108}" srcOrd="0" destOrd="0" presId="urn:microsoft.com/office/officeart/2005/8/layout/hierarchy2"/>
    <dgm:cxn modelId="{E339548E-4CBD-4588-ADC9-F4D8533E0E5D}" type="presParOf" srcId="{F115DDA1-5800-4380-8C7E-E54AF9CA611F}" destId="{51B6EF81-C884-495E-8361-41B5D2DE4080}" srcOrd="3" destOrd="0" presId="urn:microsoft.com/office/officeart/2005/8/layout/hierarchy2"/>
    <dgm:cxn modelId="{AB85946A-1157-4598-B9AD-00DFB7FFABCF}" type="presParOf" srcId="{51B6EF81-C884-495E-8361-41B5D2DE4080}" destId="{1D396989-6CE2-4AFC-A647-3B22E4684359}" srcOrd="0" destOrd="0" presId="urn:microsoft.com/office/officeart/2005/8/layout/hierarchy2"/>
    <dgm:cxn modelId="{CEC47409-CEE9-4DFB-854C-3A8754BB575D}" type="presParOf" srcId="{51B6EF81-C884-495E-8361-41B5D2DE4080}" destId="{41A2B5DA-89D0-499D-95E8-E95BC89A35DC}" srcOrd="1" destOrd="0" presId="urn:microsoft.com/office/officeart/2005/8/layout/hierarchy2"/>
    <dgm:cxn modelId="{2D946CF2-47AF-4DFB-A5BA-92E49D38B3D5}" type="presParOf" srcId="{F115DDA1-5800-4380-8C7E-E54AF9CA611F}" destId="{66A6EFAA-4AFC-4D6E-80A5-923CB9E5D699}" srcOrd="4" destOrd="0" presId="urn:microsoft.com/office/officeart/2005/8/layout/hierarchy2"/>
    <dgm:cxn modelId="{72CFC084-984D-425A-AE1D-2060E0D7DC86}" type="presParOf" srcId="{66A6EFAA-4AFC-4D6E-80A5-923CB9E5D699}" destId="{90DDFDFD-7A89-4BC0-9D62-0FA17166EB9B}" srcOrd="0" destOrd="0" presId="urn:microsoft.com/office/officeart/2005/8/layout/hierarchy2"/>
    <dgm:cxn modelId="{D11B4318-1F41-47B0-BEB9-B488838C18EE}" type="presParOf" srcId="{F115DDA1-5800-4380-8C7E-E54AF9CA611F}" destId="{FAD4D222-A44A-41D6-9F58-E818F8A26E49}" srcOrd="5" destOrd="0" presId="urn:microsoft.com/office/officeart/2005/8/layout/hierarchy2"/>
    <dgm:cxn modelId="{56BD35EE-EDDF-4726-9F8C-AB98012FEB59}" type="presParOf" srcId="{FAD4D222-A44A-41D6-9F58-E818F8A26E49}" destId="{F3655FA9-881D-4F53-A525-9802592B33D8}" srcOrd="0" destOrd="0" presId="urn:microsoft.com/office/officeart/2005/8/layout/hierarchy2"/>
    <dgm:cxn modelId="{476B647A-1333-40DA-B869-728098824714}" type="presParOf" srcId="{FAD4D222-A44A-41D6-9F58-E818F8A26E49}" destId="{402B43B7-6A25-43B6-822C-435E2F448CFB}" srcOrd="1" destOrd="0" presId="urn:microsoft.com/office/officeart/2005/8/layout/hierarchy2"/>
    <dgm:cxn modelId="{467C82D6-54AF-4CB7-8229-053F016F57F8}" type="presParOf" srcId="{9F845B7B-D21C-4075-9545-80D112CC8C6D}" destId="{84C07EEA-AC9B-4F35-B53B-C08CEE68CDCF}" srcOrd="2" destOrd="0" presId="urn:microsoft.com/office/officeart/2005/8/layout/hierarchy2"/>
    <dgm:cxn modelId="{4D410D23-2715-4DC1-9078-A1FC0627A8BD}" type="presParOf" srcId="{84C07EEA-AC9B-4F35-B53B-C08CEE68CDCF}" destId="{F381D44B-6EDC-4107-91B8-37B8230000E1}" srcOrd="0" destOrd="0" presId="urn:microsoft.com/office/officeart/2005/8/layout/hierarchy2"/>
    <dgm:cxn modelId="{ED235165-255A-4F99-8D3F-E498BABA1A88}" type="presParOf" srcId="{9F845B7B-D21C-4075-9545-80D112CC8C6D}" destId="{F5A75F58-5671-4FE9-89AD-8DC65A69966D}" srcOrd="3" destOrd="0" presId="urn:microsoft.com/office/officeart/2005/8/layout/hierarchy2"/>
    <dgm:cxn modelId="{122D892B-41C3-4AD4-B371-B8BC6A8A8252}" type="presParOf" srcId="{F5A75F58-5671-4FE9-89AD-8DC65A69966D}" destId="{A38C090F-293B-4C7A-9ED9-13CB9F58061E}" srcOrd="0" destOrd="0" presId="urn:microsoft.com/office/officeart/2005/8/layout/hierarchy2"/>
    <dgm:cxn modelId="{D93647B0-0810-4015-BE50-5F5FFB9D6A5A}" type="presParOf" srcId="{F5A75F58-5671-4FE9-89AD-8DC65A69966D}" destId="{9FD1D6A5-3356-4DCD-92FD-60E076DC9D88}" srcOrd="1" destOrd="0" presId="urn:microsoft.com/office/officeart/2005/8/layout/hierarchy2"/>
    <dgm:cxn modelId="{ECE1B0A8-6367-49E8-BDCD-BAE59053EB78}" type="presParOf" srcId="{9FD1D6A5-3356-4DCD-92FD-60E076DC9D88}" destId="{F3912430-55A4-464D-80B5-ABAE78D7C591}" srcOrd="0" destOrd="0" presId="urn:microsoft.com/office/officeart/2005/8/layout/hierarchy2"/>
    <dgm:cxn modelId="{EC9381D6-461A-4179-8C1B-7D50A95022D4}" type="presParOf" srcId="{F3912430-55A4-464D-80B5-ABAE78D7C591}" destId="{160E988A-3D80-408A-8ABC-425CD9A1C93F}" srcOrd="0" destOrd="0" presId="urn:microsoft.com/office/officeart/2005/8/layout/hierarchy2"/>
    <dgm:cxn modelId="{6528B8B2-505A-4166-86E0-0BDAA688A64F}" type="presParOf" srcId="{9FD1D6A5-3356-4DCD-92FD-60E076DC9D88}" destId="{4A41875F-9F58-4A38-9A4E-6EB3A280BF01}" srcOrd="1" destOrd="0" presId="urn:microsoft.com/office/officeart/2005/8/layout/hierarchy2"/>
    <dgm:cxn modelId="{A947E11D-7714-4963-B8A6-4BFE0A0D427F}" type="presParOf" srcId="{4A41875F-9F58-4A38-9A4E-6EB3A280BF01}" destId="{04E918AE-E304-4844-83F3-4A9461FE0EB3}" srcOrd="0" destOrd="0" presId="urn:microsoft.com/office/officeart/2005/8/layout/hierarchy2"/>
    <dgm:cxn modelId="{D3EAB33D-97C1-4CC4-AF32-E08801D8D4E2}" type="presParOf" srcId="{4A41875F-9F58-4A38-9A4E-6EB3A280BF01}" destId="{C38C4C48-F260-4482-97C3-E943F9CDB857}" srcOrd="1" destOrd="0" presId="urn:microsoft.com/office/officeart/2005/8/layout/hierarchy2"/>
    <dgm:cxn modelId="{3A18508F-80E7-41F4-93B2-4AFA180B4395}" type="presParOf" srcId="{9F845B7B-D21C-4075-9545-80D112CC8C6D}" destId="{A8108731-6AE0-4B6E-8E55-58C1ED117296}" srcOrd="4" destOrd="0" presId="urn:microsoft.com/office/officeart/2005/8/layout/hierarchy2"/>
    <dgm:cxn modelId="{F4A3563A-304C-4E5F-AD8C-8963B8EB8074}" type="presParOf" srcId="{A8108731-6AE0-4B6E-8E55-58C1ED117296}" destId="{51CFB558-0C3F-487D-A12E-F505CD322CC7}" srcOrd="0" destOrd="0" presId="urn:microsoft.com/office/officeart/2005/8/layout/hierarchy2"/>
    <dgm:cxn modelId="{9D600572-2CD5-473D-86F7-C8A937A2D3F4}" type="presParOf" srcId="{9F845B7B-D21C-4075-9545-80D112CC8C6D}" destId="{A243B5F3-22AC-444F-B32C-69144C5AA203}" srcOrd="5" destOrd="0" presId="urn:microsoft.com/office/officeart/2005/8/layout/hierarchy2"/>
    <dgm:cxn modelId="{5E8C29BD-8F82-4164-9BF4-9A53BE32FF89}" type="presParOf" srcId="{A243B5F3-22AC-444F-B32C-69144C5AA203}" destId="{4E06C1F6-AB72-4262-A892-38E592858BA1}" srcOrd="0" destOrd="0" presId="urn:microsoft.com/office/officeart/2005/8/layout/hierarchy2"/>
    <dgm:cxn modelId="{2D54218E-6F91-4A11-8FE1-334A4E8D68B0}" type="presParOf" srcId="{A243B5F3-22AC-444F-B32C-69144C5AA203}" destId="{01BDC62C-0922-460A-B970-391D63DE8CC2}" srcOrd="1" destOrd="0" presId="urn:microsoft.com/office/officeart/2005/8/layout/hierarchy2"/>
    <dgm:cxn modelId="{D9138C36-4DDA-49B3-9F41-4322A39F4BC3}" type="presParOf" srcId="{01BDC62C-0922-460A-B970-391D63DE8CC2}" destId="{77244C91-8478-4010-AB96-D8F0840BF08B}" srcOrd="0" destOrd="0" presId="urn:microsoft.com/office/officeart/2005/8/layout/hierarchy2"/>
    <dgm:cxn modelId="{F82572DF-40AD-4A59-BEAB-58A29BB7AAC2}" type="presParOf" srcId="{77244C91-8478-4010-AB96-D8F0840BF08B}" destId="{5DD3BF06-C736-456A-AFB8-39F3746C497A}" srcOrd="0" destOrd="0" presId="urn:microsoft.com/office/officeart/2005/8/layout/hierarchy2"/>
    <dgm:cxn modelId="{F446B11A-251F-4422-AAFA-828F8ED51D6B}" type="presParOf" srcId="{01BDC62C-0922-460A-B970-391D63DE8CC2}" destId="{E839D83E-48E3-4DBF-ABD1-58092F3718D1}" srcOrd="1" destOrd="0" presId="urn:microsoft.com/office/officeart/2005/8/layout/hierarchy2"/>
    <dgm:cxn modelId="{456B2664-F7E5-48F8-853D-842BAA332F60}" type="presParOf" srcId="{E839D83E-48E3-4DBF-ABD1-58092F3718D1}" destId="{8A3F89F6-6A1B-4C52-9A0D-F93DD0803F5F}" srcOrd="0" destOrd="0" presId="urn:microsoft.com/office/officeart/2005/8/layout/hierarchy2"/>
    <dgm:cxn modelId="{2E0D4D6E-32BD-4D30-9D57-AF58013D05B1}" type="presParOf" srcId="{E839D83E-48E3-4DBF-ABD1-58092F3718D1}" destId="{A013C5AF-18BB-486D-9803-59EC14958432}" srcOrd="1" destOrd="0" presId="urn:microsoft.com/office/officeart/2005/8/layout/hierarchy2"/>
    <dgm:cxn modelId="{D438E64B-86AF-4169-85B7-BB67C1F20B93}" type="presParOf" srcId="{01BDC62C-0922-460A-B970-391D63DE8CC2}" destId="{81B18570-2017-4EDA-B55F-4AFA5EE34D54}" srcOrd="2" destOrd="0" presId="urn:microsoft.com/office/officeart/2005/8/layout/hierarchy2"/>
    <dgm:cxn modelId="{08F7D1D1-8F9F-4871-A19B-0286BB3B36B6}" type="presParOf" srcId="{81B18570-2017-4EDA-B55F-4AFA5EE34D54}" destId="{1F23C2BB-9E04-4D86-84DD-32829502E606}" srcOrd="0" destOrd="0" presId="urn:microsoft.com/office/officeart/2005/8/layout/hierarchy2"/>
    <dgm:cxn modelId="{44B17846-29AE-49E5-A728-F7C59647D3C1}" type="presParOf" srcId="{01BDC62C-0922-460A-B970-391D63DE8CC2}" destId="{44CCF9E5-D27D-4384-BF4F-AB4964219A86}" srcOrd="3" destOrd="0" presId="urn:microsoft.com/office/officeart/2005/8/layout/hierarchy2"/>
    <dgm:cxn modelId="{55708C6A-E0FF-4947-BC55-76AECC572284}" type="presParOf" srcId="{44CCF9E5-D27D-4384-BF4F-AB4964219A86}" destId="{33739737-D3C7-4B53-A3B6-1F25383AB8B9}" srcOrd="0" destOrd="0" presId="urn:microsoft.com/office/officeart/2005/8/layout/hierarchy2"/>
    <dgm:cxn modelId="{6CA7F18C-F316-46E4-A148-F04A1E0E6BBB}" type="presParOf" srcId="{44CCF9E5-D27D-4384-BF4F-AB4964219A86}" destId="{64251E31-982B-40B6-B89D-20DB7FC0A55E}" srcOrd="1" destOrd="0" presId="urn:microsoft.com/office/officeart/2005/8/layout/hierarchy2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Triángulo rectángulo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Título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7" name="16 Subtítulo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grpSp>
        <p:nvGrpSpPr>
          <p:cNvPr id="2" name="1 Grupo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6 Forma libre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7 Forma libre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10 Forma libre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11 Conector recto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2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EE474923-8C25-4C8D-B14F-05ACF1873108}" type="datetimeFigureOut">
              <a:rPr lang="es-ES" smtClean="0"/>
              <a:t>12/06/2014</a:t>
            </a:fld>
            <a:endParaRPr lang="es-ES"/>
          </a:p>
        </p:txBody>
      </p:sp>
      <p:sp>
        <p:nvSpPr>
          <p:cNvPr id="19" name="1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s-ES"/>
          </a:p>
        </p:txBody>
      </p:sp>
      <p:sp>
        <p:nvSpPr>
          <p:cNvPr id="27" name="2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039CF096-6044-45FB-8D2A-45FD8DC14047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E474923-8C25-4C8D-B14F-05ACF1873108}" type="datetimeFigureOut">
              <a:rPr lang="es-ES" smtClean="0"/>
              <a:t>12/06/2014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39CF096-6044-45FB-8D2A-45FD8DC14047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E474923-8C25-4C8D-B14F-05ACF1873108}" type="datetimeFigureOut">
              <a:rPr lang="es-ES" smtClean="0"/>
              <a:t>12/06/2014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39CF096-6044-45FB-8D2A-45FD8DC14047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E474923-8C25-4C8D-B14F-05ACF1873108}" type="datetimeFigureOut">
              <a:rPr lang="es-ES" smtClean="0"/>
              <a:t>12/06/2014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39CF096-6044-45FB-8D2A-45FD8DC14047}" type="slidenum">
              <a:rPr lang="es-ES" smtClean="0"/>
              <a:t>‹Nº›</a:t>
            </a:fld>
            <a:endParaRPr lang="es-ES"/>
          </a:p>
        </p:txBody>
      </p:sp>
      <p:sp>
        <p:nvSpPr>
          <p:cNvPr id="7" name="6 Título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E474923-8C25-4C8D-B14F-05ACF1873108}" type="datetimeFigureOut">
              <a:rPr lang="es-ES" smtClean="0"/>
              <a:t>12/06/2014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39CF096-6044-45FB-8D2A-45FD8DC14047}" type="slidenum">
              <a:rPr lang="es-ES" smtClean="0"/>
              <a:t>‹Nº›</a:t>
            </a:fld>
            <a:endParaRPr lang="es-ES"/>
          </a:p>
        </p:txBody>
      </p:sp>
      <p:sp>
        <p:nvSpPr>
          <p:cNvPr id="7" name="6 Cheurón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7 Cheurón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E474923-8C25-4C8D-B14F-05ACF1873108}" type="datetimeFigureOut">
              <a:rPr lang="es-ES" smtClean="0"/>
              <a:t>12/06/2014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39CF096-6044-45FB-8D2A-45FD8DC14047}" type="slidenum">
              <a:rPr lang="es-ES" smtClean="0"/>
              <a:t>‹Nº›</a:t>
            </a:fld>
            <a:endParaRPr lang="es-ES"/>
          </a:p>
        </p:txBody>
      </p:sp>
      <p:sp>
        <p:nvSpPr>
          <p:cNvPr id="8" name="7 Título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E474923-8C25-4C8D-B14F-05ACF1873108}" type="datetimeFigureOut">
              <a:rPr lang="es-ES" smtClean="0"/>
              <a:t>12/06/2014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39CF096-6044-45FB-8D2A-45FD8DC14047}" type="slidenum">
              <a:rPr lang="es-ES" smtClean="0"/>
              <a:t>‹Nº›</a:t>
            </a:fld>
            <a:endParaRPr lang="es-E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E474923-8C25-4C8D-B14F-05ACF1873108}" type="datetimeFigureOut">
              <a:rPr lang="es-ES" smtClean="0"/>
              <a:t>12/06/2014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39CF096-6044-45FB-8D2A-45FD8DC14047}" type="slidenum">
              <a:rPr lang="es-ES" smtClean="0"/>
              <a:t>‹Nº›</a:t>
            </a:fld>
            <a:endParaRPr lang="es-ES"/>
          </a:p>
        </p:txBody>
      </p:sp>
      <p:sp>
        <p:nvSpPr>
          <p:cNvPr id="6" name="5 Título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E474923-8C25-4C8D-B14F-05ACF1873108}" type="datetimeFigureOut">
              <a:rPr lang="es-ES" smtClean="0"/>
              <a:t>12/06/2014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39CF096-6044-45FB-8D2A-45FD8DC14047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EE474923-8C25-4C8D-B14F-05ACF1873108}" type="datetimeFigureOut">
              <a:rPr lang="es-ES" smtClean="0"/>
              <a:t>12/06/2014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39CF096-6044-45FB-8D2A-45FD8DC14047}" type="slidenum">
              <a:rPr lang="es-ES" smtClean="0"/>
              <a:t>‹Nº›</a:t>
            </a:fld>
            <a:endParaRPr lang="es-E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EE474923-8C25-4C8D-B14F-05ACF1873108}" type="datetimeFigureOut">
              <a:rPr lang="es-ES" smtClean="0"/>
              <a:t>12/06/2014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039CF096-6044-45FB-8D2A-45FD8DC14047}" type="slidenum">
              <a:rPr lang="es-ES" smtClean="0"/>
              <a:t>‹Nº›</a:t>
            </a:fld>
            <a:endParaRPr lang="es-E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8" name="7 Forma libre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8 Forma libre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9 Triángulo rectángulo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10 Conector recto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11 Cheurón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12 Cheurón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12 Forma libre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11 Forma libre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13 Triángulo rectángulo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14 Conector recto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8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0" name="29 Marcador de texto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EE474923-8C25-4C8D-B14F-05ACF1873108}" type="datetimeFigureOut">
              <a:rPr lang="es-ES" smtClean="0"/>
              <a:t>12/06/2014</a:t>
            </a:fld>
            <a:endParaRPr lang="es-ES"/>
          </a:p>
        </p:txBody>
      </p:sp>
      <p:sp>
        <p:nvSpPr>
          <p:cNvPr id="22" name="21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s-ES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039CF096-6044-45FB-8D2A-45FD8DC14047}" type="slidenum">
              <a:rPr lang="es-ES" smtClean="0"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7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428596" y="1752601"/>
            <a:ext cx="8215370" cy="1829761"/>
          </a:xfrm>
        </p:spPr>
        <p:txBody>
          <a:bodyPr>
            <a:normAutofit/>
          </a:bodyPr>
          <a:lstStyle/>
          <a:p>
            <a:r>
              <a:rPr lang="es-MX" sz="4400" dirty="0" smtClean="0"/>
              <a:t>Estructura interna de la tierra</a:t>
            </a:r>
            <a:endParaRPr lang="es-ES" sz="4400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1 Diagrama"/>
          <p:cNvGraphicFramePr/>
          <p:nvPr/>
        </p:nvGraphicFramePr>
        <p:xfrm>
          <a:off x="1524000" y="13970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3AE3AB08-ED31-42D9-AEA4-2E23C0B57A7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>
                                            <p:graphicEl>
                                              <a:dgm id="{3AE3AB08-ED31-42D9-AEA4-2E23C0B57A7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8308E12C-EE95-492D-ADDE-4801DE9B51B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">
                                            <p:graphicEl>
                                              <a:dgm id="{8308E12C-EE95-492D-ADDE-4801DE9B51B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933B2D86-C834-4A34-A982-8D59D5F416F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2">
                                            <p:graphicEl>
                                              <a:dgm id="{933B2D86-C834-4A34-A982-8D59D5F416F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7CE1FD2F-D578-48D5-9436-BE62553D95B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2">
                                            <p:graphicEl>
                                              <a:dgm id="{7CE1FD2F-D578-48D5-9436-BE62553D95B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90204435-8C04-41D9-8FD0-E38F649A93E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2">
                                            <p:graphicEl>
                                              <a:dgm id="{90204435-8C04-41D9-8FD0-E38F649A93E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8E8760FA-4423-45C3-BB6A-EAFA8004EB9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2">
                                            <p:graphicEl>
                                              <a:dgm id="{8E8760FA-4423-45C3-BB6A-EAFA8004EB9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1392673C-CEAE-48CC-B656-11622D5533F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2">
                                            <p:graphicEl>
                                              <a:dgm id="{1392673C-CEAE-48CC-B656-11622D5533F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807049ED-86F7-4803-8880-376DD7FFDB0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2">
                                            <p:graphicEl>
                                              <a:dgm id="{807049ED-86F7-4803-8880-376DD7FFDB0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216366AF-CF84-4187-96E1-A4DFDD11B7E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2">
                                            <p:graphicEl>
                                              <a:dgm id="{216366AF-CF84-4187-96E1-A4DFDD11B7E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B0E56D19-6C2B-4F4A-A9CC-FDE02652068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2000"/>
                                        <p:tgtEl>
                                          <p:spTgt spid="2">
                                            <p:graphicEl>
                                              <a:dgm id="{B0E56D19-6C2B-4F4A-A9CC-FDE02652068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6F221EB3-934A-47D6-AAB3-E79AE7B7497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2000"/>
                                        <p:tgtEl>
                                          <p:spTgt spid="2">
                                            <p:graphicEl>
                                              <a:dgm id="{6F221EB3-934A-47D6-AAB3-E79AE7B7497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6E71AC5E-7096-462D-999D-8526CFC947B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2000"/>
                                        <p:tgtEl>
                                          <p:spTgt spid="2">
                                            <p:graphicEl>
                                              <a:dgm id="{6E71AC5E-7096-462D-999D-8526CFC947B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D35EDA0C-10F7-418A-8709-74496E14C3B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2">
                                            <p:graphicEl>
                                              <a:dgm id="{D35EDA0C-10F7-418A-8709-74496E14C3B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87AE6EA4-8654-4B49-A311-004BE6C0866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2000"/>
                                        <p:tgtEl>
                                          <p:spTgt spid="2">
                                            <p:graphicEl>
                                              <a:dgm id="{87AE6EA4-8654-4B49-A311-004BE6C0866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324091B2-B02E-4D56-A5F4-695EF1F7EFD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2000"/>
                                        <p:tgtEl>
                                          <p:spTgt spid="2">
                                            <p:graphicEl>
                                              <a:dgm id="{324091B2-B02E-4D56-A5F4-695EF1F7EFD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BFE28301-2BE1-4675-9798-A17F6392F99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2000"/>
                                        <p:tgtEl>
                                          <p:spTgt spid="2">
                                            <p:graphicEl>
                                              <a:dgm id="{BFE28301-2BE1-4675-9798-A17F6392F99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571237FC-6AFA-46F8-9BE7-65D3DCBC8A1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2000"/>
                                        <p:tgtEl>
                                          <p:spTgt spid="2">
                                            <p:graphicEl>
                                              <a:dgm id="{571237FC-6AFA-46F8-9BE7-65D3DCBC8A1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506C4A6F-00D6-4EEE-817A-2EE06E7B1AC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2000"/>
                                        <p:tgtEl>
                                          <p:spTgt spid="2">
                                            <p:graphicEl>
                                              <a:dgm id="{506C4A6F-00D6-4EEE-817A-2EE06E7B1AC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071A2519-1426-4EF9-9CC2-5DEDDCC5422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2000"/>
                                        <p:tgtEl>
                                          <p:spTgt spid="2">
                                            <p:graphicEl>
                                              <a:dgm id="{071A2519-1426-4EF9-9CC2-5DEDDCC5422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695B116B-5F1A-4976-BAD3-BF11957AEC4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2000"/>
                                        <p:tgtEl>
                                          <p:spTgt spid="2">
                                            <p:graphicEl>
                                              <a:dgm id="{695B116B-5F1A-4976-BAD3-BF11957AEC4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795F071D-E3F4-4379-B46B-3128ABCB50E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2000"/>
                                        <p:tgtEl>
                                          <p:spTgt spid="2">
                                            <p:graphicEl>
                                              <a:dgm id="{795F071D-E3F4-4379-B46B-3128ABCB50E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D20E85CF-3AF0-468B-B830-FCADABD9C97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2000"/>
                                        <p:tgtEl>
                                          <p:spTgt spid="2">
                                            <p:graphicEl>
                                              <a:dgm id="{D20E85CF-3AF0-468B-B830-FCADABD9C97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2C0FF127-0EAB-4DE3-B538-EA5D7D23660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2000"/>
                                        <p:tgtEl>
                                          <p:spTgt spid="2">
                                            <p:graphicEl>
                                              <a:dgm id="{2C0FF127-0EAB-4DE3-B538-EA5D7D23660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215D5DC7-EF16-475F-9FCE-F08E7FBED33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2000"/>
                                        <p:tgtEl>
                                          <p:spTgt spid="2">
                                            <p:graphicEl>
                                              <a:dgm id="{215D5DC7-EF16-475F-9FCE-F08E7FBED33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D468C1A0-DE3B-4FE4-B46E-E4CD693D5CF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2000"/>
                                        <p:tgtEl>
                                          <p:spTgt spid="2">
                                            <p:graphicEl>
                                              <a:dgm id="{D468C1A0-DE3B-4FE4-B46E-E4CD693D5CF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039E0A34-2067-40A7-93C8-66E9BFD2C54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2000"/>
                                        <p:tgtEl>
                                          <p:spTgt spid="2">
                                            <p:graphicEl>
                                              <a:dgm id="{039E0A34-2067-40A7-93C8-66E9BFD2C54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13B5B1A9-2302-445D-908A-4F4858AAD8C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2000"/>
                                        <p:tgtEl>
                                          <p:spTgt spid="2">
                                            <p:graphicEl>
                                              <a:dgm id="{13B5B1A9-2302-445D-908A-4F4858AAD8C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7E1E972D-4F33-46C5-9F62-D3C6F445C24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2000"/>
                                        <p:tgtEl>
                                          <p:spTgt spid="2">
                                            <p:graphicEl>
                                              <a:dgm id="{7E1E972D-4F33-46C5-9F62-D3C6F445C24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8F873338-9BEC-4E32-8967-B82BF0CD0C3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2000"/>
                                        <p:tgtEl>
                                          <p:spTgt spid="2">
                                            <p:graphicEl>
                                              <a:dgm id="{8F873338-9BEC-4E32-8967-B82BF0CD0C3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B5A9096B-5CB6-4E32-9D48-92D1F1F125C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6" dur="2000"/>
                                        <p:tgtEl>
                                          <p:spTgt spid="2">
                                            <p:graphicEl>
                                              <a:dgm id="{B5A9096B-5CB6-4E32-9D48-92D1F1F125C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41E727F5-6F5D-4D25-A2B0-A4DD76F2A38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9" dur="2000"/>
                                        <p:tgtEl>
                                          <p:spTgt spid="2">
                                            <p:graphicEl>
                                              <a:dgm id="{41E727F5-6F5D-4D25-A2B0-A4DD76F2A38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D18EA5B3-144A-4D1B-AD2C-DE9DF6FB710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4" dur="2000"/>
                                        <p:tgtEl>
                                          <p:spTgt spid="2">
                                            <p:graphicEl>
                                              <a:dgm id="{D18EA5B3-144A-4D1B-AD2C-DE9DF6FB710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40DB6F20-661C-48A2-854E-C7C3FD4EBAF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7" dur="2000"/>
                                        <p:tgtEl>
                                          <p:spTgt spid="2">
                                            <p:graphicEl>
                                              <a:dgm id="{40DB6F20-661C-48A2-854E-C7C3FD4EBAF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E7C0F449-71AB-422B-9DC0-F0226A395D2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0" dur="2000"/>
                                        <p:tgtEl>
                                          <p:spTgt spid="2">
                                            <p:graphicEl>
                                              <a:dgm id="{E7C0F449-71AB-422B-9DC0-F0226A395D2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959474A9-C46B-4C29-84BB-424A8B0F428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3" dur="2000"/>
                                        <p:tgtEl>
                                          <p:spTgt spid="2">
                                            <p:graphicEl>
                                              <a:dgm id="{959474A9-C46B-4C29-84BB-424A8B0F428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62656001-AE30-4A64-9227-2504F3998D0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8" dur="2000"/>
                                        <p:tgtEl>
                                          <p:spTgt spid="2">
                                            <p:graphicEl>
                                              <a:dgm id="{62656001-AE30-4A64-9227-2504F3998D0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04D26B73-5DC7-4D74-BBCA-311F961696F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1" dur="2000"/>
                                        <p:tgtEl>
                                          <p:spTgt spid="2">
                                            <p:graphicEl>
                                              <a:dgm id="{04D26B73-5DC7-4D74-BBCA-311F961696F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3D092DFB-FE38-4C9E-AF1B-56A26009C11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4" dur="2000"/>
                                        <p:tgtEl>
                                          <p:spTgt spid="2">
                                            <p:graphicEl>
                                              <a:dgm id="{3D092DFB-FE38-4C9E-AF1B-56A26009C11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FE42E022-DB97-4FD5-82CB-BB1DF6C7BE3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7" dur="2000"/>
                                        <p:tgtEl>
                                          <p:spTgt spid="2">
                                            <p:graphicEl>
                                              <a:dgm id="{FE42E022-DB97-4FD5-82CB-BB1DF6C7BE3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" grpId="0">
        <p:bldSub>
          <a:bldDgm bld="lvlAtOnce"/>
        </p:bldSub>
      </p:bldGraphic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s-MX" sz="4000" dirty="0" smtClean="0"/>
              <a:t>Estructura externa de la tierra</a:t>
            </a:r>
            <a:endParaRPr lang="es-ES" sz="4000" dirty="0"/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2 Diagrama"/>
          <p:cNvGraphicFramePr/>
          <p:nvPr/>
        </p:nvGraphicFramePr>
        <p:xfrm>
          <a:off x="1524000" y="13970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>
    <p:comb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82A8913E-A1B1-47A4-B8CE-BA1262B0638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graphicEl>
                                              <a:dgm id="{82A8913E-A1B1-47A4-B8CE-BA1262B0638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563B6E11-9C33-4670-853A-2C72AD6E5C9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graphicEl>
                                              <a:dgm id="{563B6E11-9C33-4670-853A-2C72AD6E5C9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7D69E594-CA36-423E-965C-B3A2A5F219B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">
                                            <p:graphicEl>
                                              <a:dgm id="{7D69E594-CA36-423E-965C-B3A2A5F219B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84C07EEA-AC9B-4F35-B53B-C08CEE68CDC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3">
                                            <p:graphicEl>
                                              <a:dgm id="{84C07EEA-AC9B-4F35-B53B-C08CEE68CDC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A38C090F-293B-4C7A-9ED9-13CB9F58061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3">
                                            <p:graphicEl>
                                              <a:dgm id="{A38C090F-293B-4C7A-9ED9-13CB9F58061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A8108731-6AE0-4B6E-8E55-58C1ED11729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3">
                                            <p:graphicEl>
                                              <a:dgm id="{A8108731-6AE0-4B6E-8E55-58C1ED11729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4E06C1F6-AB72-4262-A892-38E592858BA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3">
                                            <p:graphicEl>
                                              <a:dgm id="{4E06C1F6-AB72-4262-A892-38E592858BA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77E6DD08-B9F7-4D8B-8DE9-CD3310D0D9B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2000"/>
                                        <p:tgtEl>
                                          <p:spTgt spid="3">
                                            <p:graphicEl>
                                              <a:dgm id="{77E6DD08-B9F7-4D8B-8DE9-CD3310D0D9B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B49A366B-DA25-4FA0-A14B-72CF8F75CD5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2000"/>
                                        <p:tgtEl>
                                          <p:spTgt spid="3">
                                            <p:graphicEl>
                                              <a:dgm id="{B49A366B-DA25-4FA0-A14B-72CF8F75CD5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4E8FB233-D492-45E5-8C07-D4205DCCA43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2000"/>
                                        <p:tgtEl>
                                          <p:spTgt spid="3">
                                            <p:graphicEl>
                                              <a:dgm id="{4E8FB233-D492-45E5-8C07-D4205DCCA43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1D396989-6CE2-4AFC-A647-3B22E468435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3">
                                            <p:graphicEl>
                                              <a:dgm id="{1D396989-6CE2-4AFC-A647-3B22E468435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66A6EFAA-4AFC-4D6E-80A5-923CB9E5D69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2000"/>
                                        <p:tgtEl>
                                          <p:spTgt spid="3">
                                            <p:graphicEl>
                                              <a:dgm id="{66A6EFAA-4AFC-4D6E-80A5-923CB9E5D69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F3655FA9-881D-4F53-A525-9802592B33D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2000"/>
                                        <p:tgtEl>
                                          <p:spTgt spid="3">
                                            <p:graphicEl>
                                              <a:dgm id="{F3655FA9-881D-4F53-A525-9802592B33D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F3912430-55A4-464D-80B5-ABAE78D7C59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2000"/>
                                        <p:tgtEl>
                                          <p:spTgt spid="3">
                                            <p:graphicEl>
                                              <a:dgm id="{F3912430-55A4-464D-80B5-ABAE78D7C59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04E918AE-E304-4844-83F3-4A9461FE0EB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2000"/>
                                        <p:tgtEl>
                                          <p:spTgt spid="3">
                                            <p:graphicEl>
                                              <a:dgm id="{04E918AE-E304-4844-83F3-4A9461FE0EB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77244C91-8478-4010-AB96-D8F0840BF08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2000"/>
                                        <p:tgtEl>
                                          <p:spTgt spid="3">
                                            <p:graphicEl>
                                              <a:dgm id="{77244C91-8478-4010-AB96-D8F0840BF08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8A3F89F6-6A1B-4C52-9A0D-F93DD0803F5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2000"/>
                                        <p:tgtEl>
                                          <p:spTgt spid="3">
                                            <p:graphicEl>
                                              <a:dgm id="{8A3F89F6-6A1B-4C52-9A0D-F93DD0803F5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81B18570-2017-4EDA-B55F-4AFA5EE34D5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2000"/>
                                        <p:tgtEl>
                                          <p:spTgt spid="3">
                                            <p:graphicEl>
                                              <a:dgm id="{81B18570-2017-4EDA-B55F-4AFA5EE34D5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33739737-D3C7-4B53-A3B6-1F25383AB8B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2000"/>
                                        <p:tgtEl>
                                          <p:spTgt spid="3">
                                            <p:graphicEl>
                                              <a:dgm id="{33739737-D3C7-4B53-A3B6-1F25383AB8B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3" grpId="0">
        <p:bldSub>
          <a:bldDgm bld="lvlOne"/>
        </p:bldSub>
      </p:bldGraphic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urrencia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Concurrencia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urrencia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34</TotalTime>
  <Words>91</Words>
  <Application>Microsoft Office PowerPoint</Application>
  <PresentationFormat>Presentación en pantalla (4:3)</PresentationFormat>
  <Paragraphs>34</Paragraphs>
  <Slides>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5" baseType="lpstr">
      <vt:lpstr>Concurrencia</vt:lpstr>
      <vt:lpstr>Estructura interna de la tierra</vt:lpstr>
      <vt:lpstr>Diapositiva 2</vt:lpstr>
      <vt:lpstr>Estructura externa de la tierra</vt:lpstr>
      <vt:lpstr>Diapositiva 4</vt:lpstr>
    </vt:vector>
  </TitlesOfParts>
  <Company>Iguanet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Estructura interna de la tierra</dc:title>
  <dc:creator>Iguana_3</dc:creator>
  <cp:lastModifiedBy>Iguana_3</cp:lastModifiedBy>
  <cp:revision>5</cp:revision>
  <dcterms:created xsi:type="dcterms:W3CDTF">2014-06-12T22:37:02Z</dcterms:created>
  <dcterms:modified xsi:type="dcterms:W3CDTF">2014-06-12T23:11:44Z</dcterms:modified>
</cp:coreProperties>
</file>